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14290D-320E-43DE-BC37-2C47D13234D7}" v="16" dt="2023-09-13T21:19:07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ril Rameaux" userId="2c96e6cd-e4be-4290-a44a-fe9f0256203c" providerId="ADAL" clId="{DC14290D-320E-43DE-BC37-2C47D13234D7}"/>
    <pc:docChg chg="custSel addSld modSld">
      <pc:chgData name="Cyril Rameaux" userId="2c96e6cd-e4be-4290-a44a-fe9f0256203c" providerId="ADAL" clId="{DC14290D-320E-43DE-BC37-2C47D13234D7}" dt="2023-09-13T21:19:09.926" v="133" actId="1076"/>
      <pc:docMkLst>
        <pc:docMk/>
      </pc:docMkLst>
      <pc:sldChg chg="addSp delSp modSp new mod">
        <pc:chgData name="Cyril Rameaux" userId="2c96e6cd-e4be-4290-a44a-fe9f0256203c" providerId="ADAL" clId="{DC14290D-320E-43DE-BC37-2C47D13234D7}" dt="2023-09-13T21:17:29.159" v="103" actId="20577"/>
        <pc:sldMkLst>
          <pc:docMk/>
          <pc:sldMk cId="2868887573" sldId="256"/>
        </pc:sldMkLst>
        <pc:spChg chg="del">
          <ac:chgData name="Cyril Rameaux" userId="2c96e6cd-e4be-4290-a44a-fe9f0256203c" providerId="ADAL" clId="{DC14290D-320E-43DE-BC37-2C47D13234D7}" dt="2023-09-13T21:15:15.035" v="1" actId="478"/>
          <ac:spMkLst>
            <pc:docMk/>
            <pc:sldMk cId="2868887573" sldId="256"/>
            <ac:spMk id="2" creationId="{A702D54A-1D28-CD0F-4100-329859F9E944}"/>
          </ac:spMkLst>
        </pc:spChg>
        <pc:spChg chg="del">
          <ac:chgData name="Cyril Rameaux" userId="2c96e6cd-e4be-4290-a44a-fe9f0256203c" providerId="ADAL" clId="{DC14290D-320E-43DE-BC37-2C47D13234D7}" dt="2023-09-13T21:15:17.319" v="2" actId="478"/>
          <ac:spMkLst>
            <pc:docMk/>
            <pc:sldMk cId="2868887573" sldId="256"/>
            <ac:spMk id="3" creationId="{E900E4FC-5D30-8C31-DCBD-0E23458F3C3D}"/>
          </ac:spMkLst>
        </pc:spChg>
        <pc:spChg chg="add mod">
          <ac:chgData name="Cyril Rameaux" userId="2c96e6cd-e4be-4290-a44a-fe9f0256203c" providerId="ADAL" clId="{DC14290D-320E-43DE-BC37-2C47D13234D7}" dt="2023-09-13T21:15:41.574" v="17" actId="14100"/>
          <ac:spMkLst>
            <pc:docMk/>
            <pc:sldMk cId="2868887573" sldId="256"/>
            <ac:spMk id="4" creationId="{705E1AEB-74CC-5FC5-CDED-347FC6F84529}"/>
          </ac:spMkLst>
        </pc:spChg>
        <pc:spChg chg="add mod">
          <ac:chgData name="Cyril Rameaux" userId="2c96e6cd-e4be-4290-a44a-fe9f0256203c" providerId="ADAL" clId="{DC14290D-320E-43DE-BC37-2C47D13234D7}" dt="2023-09-13T21:16:04.813" v="32" actId="20577"/>
          <ac:spMkLst>
            <pc:docMk/>
            <pc:sldMk cId="2868887573" sldId="256"/>
            <ac:spMk id="5" creationId="{A4629070-D1FF-F662-617F-AC2D639CB116}"/>
          </ac:spMkLst>
        </pc:spChg>
        <pc:spChg chg="add mod">
          <ac:chgData name="Cyril Rameaux" userId="2c96e6cd-e4be-4290-a44a-fe9f0256203c" providerId="ADAL" clId="{DC14290D-320E-43DE-BC37-2C47D13234D7}" dt="2023-09-13T21:16:33.950" v="45" actId="20577"/>
          <ac:spMkLst>
            <pc:docMk/>
            <pc:sldMk cId="2868887573" sldId="256"/>
            <ac:spMk id="6" creationId="{B751AC1C-E63B-3757-B860-E580C30E4F5F}"/>
          </ac:spMkLst>
        </pc:spChg>
        <pc:spChg chg="add mod">
          <ac:chgData name="Cyril Rameaux" userId="2c96e6cd-e4be-4290-a44a-fe9f0256203c" providerId="ADAL" clId="{DC14290D-320E-43DE-BC37-2C47D13234D7}" dt="2023-09-13T21:16:42.110" v="53" actId="5793"/>
          <ac:spMkLst>
            <pc:docMk/>
            <pc:sldMk cId="2868887573" sldId="256"/>
            <ac:spMk id="7" creationId="{489BAC2C-FA7F-0F33-EFD3-EAEE331978A5}"/>
          </ac:spMkLst>
        </pc:spChg>
        <pc:spChg chg="add mod">
          <ac:chgData name="Cyril Rameaux" userId="2c96e6cd-e4be-4290-a44a-fe9f0256203c" providerId="ADAL" clId="{DC14290D-320E-43DE-BC37-2C47D13234D7}" dt="2023-09-13T21:16:51.078" v="64" actId="20577"/>
          <ac:spMkLst>
            <pc:docMk/>
            <pc:sldMk cId="2868887573" sldId="256"/>
            <ac:spMk id="8" creationId="{04B23EE4-D561-EF45-A8B1-9FB7CA6439E3}"/>
          </ac:spMkLst>
        </pc:spChg>
        <pc:spChg chg="add mod">
          <ac:chgData name="Cyril Rameaux" userId="2c96e6cd-e4be-4290-a44a-fe9f0256203c" providerId="ADAL" clId="{DC14290D-320E-43DE-BC37-2C47D13234D7}" dt="2023-09-13T21:17:01.517" v="76" actId="1076"/>
          <ac:spMkLst>
            <pc:docMk/>
            <pc:sldMk cId="2868887573" sldId="256"/>
            <ac:spMk id="9" creationId="{D37BEDBA-2C77-E562-A7DB-7195958FC149}"/>
          </ac:spMkLst>
        </pc:spChg>
        <pc:spChg chg="add mod">
          <ac:chgData name="Cyril Rameaux" userId="2c96e6cd-e4be-4290-a44a-fe9f0256203c" providerId="ADAL" clId="{DC14290D-320E-43DE-BC37-2C47D13234D7}" dt="2023-09-13T21:17:12.915" v="83" actId="20577"/>
          <ac:spMkLst>
            <pc:docMk/>
            <pc:sldMk cId="2868887573" sldId="256"/>
            <ac:spMk id="10" creationId="{4525F6F5-DE36-A8D7-ECC1-5CBF79B05CC9}"/>
          </ac:spMkLst>
        </pc:spChg>
        <pc:spChg chg="add mod">
          <ac:chgData name="Cyril Rameaux" userId="2c96e6cd-e4be-4290-a44a-fe9f0256203c" providerId="ADAL" clId="{DC14290D-320E-43DE-BC37-2C47D13234D7}" dt="2023-09-13T21:17:20.688" v="94" actId="20577"/>
          <ac:spMkLst>
            <pc:docMk/>
            <pc:sldMk cId="2868887573" sldId="256"/>
            <ac:spMk id="11" creationId="{448EB5B9-254B-0F2A-3A20-FBEB8B164C37}"/>
          </ac:spMkLst>
        </pc:spChg>
        <pc:spChg chg="add mod">
          <ac:chgData name="Cyril Rameaux" userId="2c96e6cd-e4be-4290-a44a-fe9f0256203c" providerId="ADAL" clId="{DC14290D-320E-43DE-BC37-2C47D13234D7}" dt="2023-09-13T21:17:29.159" v="103" actId="20577"/>
          <ac:spMkLst>
            <pc:docMk/>
            <pc:sldMk cId="2868887573" sldId="256"/>
            <ac:spMk id="12" creationId="{DEF78C2C-0553-F567-E030-44C4F631A775}"/>
          </ac:spMkLst>
        </pc:spChg>
      </pc:sldChg>
      <pc:sldChg chg="new">
        <pc:chgData name="Cyril Rameaux" userId="2c96e6cd-e4be-4290-a44a-fe9f0256203c" providerId="ADAL" clId="{DC14290D-320E-43DE-BC37-2C47D13234D7}" dt="2023-09-13T21:17:43.356" v="104" actId="680"/>
        <pc:sldMkLst>
          <pc:docMk/>
          <pc:sldMk cId="2463702760" sldId="257"/>
        </pc:sldMkLst>
      </pc:sldChg>
      <pc:sldChg chg="addSp delSp modSp add mod">
        <pc:chgData name="Cyril Rameaux" userId="2c96e6cd-e4be-4290-a44a-fe9f0256203c" providerId="ADAL" clId="{DC14290D-320E-43DE-BC37-2C47D13234D7}" dt="2023-09-13T21:19:09.926" v="133" actId="1076"/>
        <pc:sldMkLst>
          <pc:docMk/>
          <pc:sldMk cId="2484610157" sldId="258"/>
        </pc:sldMkLst>
        <pc:spChg chg="add ord">
          <ac:chgData name="Cyril Rameaux" userId="2c96e6cd-e4be-4290-a44a-fe9f0256203c" providerId="ADAL" clId="{DC14290D-320E-43DE-BC37-2C47D13234D7}" dt="2023-09-13T21:18:10.673" v="109" actId="167"/>
          <ac:spMkLst>
            <pc:docMk/>
            <pc:sldMk cId="2484610157" sldId="258"/>
            <ac:spMk id="2" creationId="{F69EB35E-DC96-4FFF-9E5C-333DA291AF75}"/>
          </ac:spMkLst>
        </pc:spChg>
        <pc:spChg chg="add mod">
          <ac:chgData name="Cyril Rameaux" userId="2c96e6cd-e4be-4290-a44a-fe9f0256203c" providerId="ADAL" clId="{DC14290D-320E-43DE-BC37-2C47D13234D7}" dt="2023-09-13T21:18:24.645" v="116" actId="20577"/>
          <ac:spMkLst>
            <pc:docMk/>
            <pc:sldMk cId="2484610157" sldId="258"/>
            <ac:spMk id="3" creationId="{ABF3BB81-E7A9-5E56-497F-72FACF783DD4}"/>
          </ac:spMkLst>
        </pc:spChg>
        <pc:spChg chg="del">
          <ac:chgData name="Cyril Rameaux" userId="2c96e6cd-e4be-4290-a44a-fe9f0256203c" providerId="ADAL" clId="{DC14290D-320E-43DE-BC37-2C47D13234D7}" dt="2023-09-13T21:17:56.998" v="106" actId="478"/>
          <ac:spMkLst>
            <pc:docMk/>
            <pc:sldMk cId="2484610157" sldId="258"/>
            <ac:spMk id="7" creationId="{489BAC2C-FA7F-0F33-EFD3-EAEE331978A5}"/>
          </ac:spMkLst>
        </pc:spChg>
        <pc:spChg chg="mod">
          <ac:chgData name="Cyril Rameaux" userId="2c96e6cd-e4be-4290-a44a-fe9f0256203c" providerId="ADAL" clId="{DC14290D-320E-43DE-BC37-2C47D13234D7}" dt="2023-09-13T21:18:13.051" v="110" actId="1076"/>
          <ac:spMkLst>
            <pc:docMk/>
            <pc:sldMk cId="2484610157" sldId="258"/>
            <ac:spMk id="8" creationId="{04B23EE4-D561-EF45-A8B1-9FB7CA6439E3}"/>
          </ac:spMkLst>
        </pc:spChg>
        <pc:spChg chg="del">
          <ac:chgData name="Cyril Rameaux" userId="2c96e6cd-e4be-4290-a44a-fe9f0256203c" providerId="ADAL" clId="{DC14290D-320E-43DE-BC37-2C47D13234D7}" dt="2023-09-13T21:18:37.628" v="120" actId="478"/>
          <ac:spMkLst>
            <pc:docMk/>
            <pc:sldMk cId="2484610157" sldId="258"/>
            <ac:spMk id="9" creationId="{D37BEDBA-2C77-E562-A7DB-7195958FC149}"/>
          </ac:spMkLst>
        </pc:spChg>
        <pc:spChg chg="mod">
          <ac:chgData name="Cyril Rameaux" userId="2c96e6cd-e4be-4290-a44a-fe9f0256203c" providerId="ADAL" clId="{DC14290D-320E-43DE-BC37-2C47D13234D7}" dt="2023-09-13T21:18:34.759" v="119" actId="1076"/>
          <ac:spMkLst>
            <pc:docMk/>
            <pc:sldMk cId="2484610157" sldId="258"/>
            <ac:spMk id="10" creationId="{4525F6F5-DE36-A8D7-ECC1-5CBF79B05CC9}"/>
          </ac:spMkLst>
        </pc:spChg>
        <pc:spChg chg="del">
          <ac:chgData name="Cyril Rameaux" userId="2c96e6cd-e4be-4290-a44a-fe9f0256203c" providerId="ADAL" clId="{DC14290D-320E-43DE-BC37-2C47D13234D7}" dt="2023-09-13T21:18:38.739" v="121" actId="478"/>
          <ac:spMkLst>
            <pc:docMk/>
            <pc:sldMk cId="2484610157" sldId="258"/>
            <ac:spMk id="11" creationId="{448EB5B9-254B-0F2A-3A20-FBEB8B164C37}"/>
          </ac:spMkLst>
        </pc:spChg>
        <pc:spChg chg="del">
          <ac:chgData name="Cyril Rameaux" userId="2c96e6cd-e4be-4290-a44a-fe9f0256203c" providerId="ADAL" clId="{DC14290D-320E-43DE-BC37-2C47D13234D7}" dt="2023-09-13T21:18:39.920" v="122" actId="478"/>
          <ac:spMkLst>
            <pc:docMk/>
            <pc:sldMk cId="2484610157" sldId="258"/>
            <ac:spMk id="12" creationId="{DEF78C2C-0553-F567-E030-44C4F631A775}"/>
          </ac:spMkLst>
        </pc:spChg>
        <pc:spChg chg="add mod">
          <ac:chgData name="Cyril Rameaux" userId="2c96e6cd-e4be-4290-a44a-fe9f0256203c" providerId="ADAL" clId="{DC14290D-320E-43DE-BC37-2C47D13234D7}" dt="2023-09-13T21:18:31.334" v="118" actId="1076"/>
          <ac:spMkLst>
            <pc:docMk/>
            <pc:sldMk cId="2484610157" sldId="258"/>
            <ac:spMk id="13" creationId="{6659E457-E039-2F32-7D99-35CC235CBD34}"/>
          </ac:spMkLst>
        </pc:spChg>
        <pc:spChg chg="add mod">
          <ac:chgData name="Cyril Rameaux" userId="2c96e6cd-e4be-4290-a44a-fe9f0256203c" providerId="ADAL" clId="{DC14290D-320E-43DE-BC37-2C47D13234D7}" dt="2023-09-13T21:18:51.784" v="125" actId="1076"/>
          <ac:spMkLst>
            <pc:docMk/>
            <pc:sldMk cId="2484610157" sldId="258"/>
            <ac:spMk id="14" creationId="{0FC1570A-6135-81D4-2941-9063461827FE}"/>
          </ac:spMkLst>
        </pc:spChg>
        <pc:spChg chg="add mod">
          <ac:chgData name="Cyril Rameaux" userId="2c96e6cd-e4be-4290-a44a-fe9f0256203c" providerId="ADAL" clId="{DC14290D-320E-43DE-BC37-2C47D13234D7}" dt="2023-09-13T21:18:54.426" v="127" actId="1076"/>
          <ac:spMkLst>
            <pc:docMk/>
            <pc:sldMk cId="2484610157" sldId="258"/>
            <ac:spMk id="15" creationId="{E553A125-746C-4B14-FC33-A950C6D363C7}"/>
          </ac:spMkLst>
        </pc:spChg>
        <pc:spChg chg="add mod">
          <ac:chgData name="Cyril Rameaux" userId="2c96e6cd-e4be-4290-a44a-fe9f0256203c" providerId="ADAL" clId="{DC14290D-320E-43DE-BC37-2C47D13234D7}" dt="2023-09-13T21:18:59.854" v="129" actId="1076"/>
          <ac:spMkLst>
            <pc:docMk/>
            <pc:sldMk cId="2484610157" sldId="258"/>
            <ac:spMk id="16" creationId="{B593E53C-8032-0FB9-BDBE-E7DEA4A8DCEE}"/>
          </ac:spMkLst>
        </pc:spChg>
        <pc:spChg chg="add mod">
          <ac:chgData name="Cyril Rameaux" userId="2c96e6cd-e4be-4290-a44a-fe9f0256203c" providerId="ADAL" clId="{DC14290D-320E-43DE-BC37-2C47D13234D7}" dt="2023-09-13T21:19:04.779" v="131" actId="1076"/>
          <ac:spMkLst>
            <pc:docMk/>
            <pc:sldMk cId="2484610157" sldId="258"/>
            <ac:spMk id="17" creationId="{70E5D792-3280-E14D-D56F-A0A7ADED5B90}"/>
          </ac:spMkLst>
        </pc:spChg>
        <pc:spChg chg="add mod">
          <ac:chgData name="Cyril Rameaux" userId="2c96e6cd-e4be-4290-a44a-fe9f0256203c" providerId="ADAL" clId="{DC14290D-320E-43DE-BC37-2C47D13234D7}" dt="2023-09-13T21:19:09.926" v="133" actId="1076"/>
          <ac:spMkLst>
            <pc:docMk/>
            <pc:sldMk cId="2484610157" sldId="258"/>
            <ac:spMk id="18" creationId="{53065F74-3307-F01B-6AE4-E5C69F11A7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2C3653-E8FB-877F-41E9-8D220F464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137F03-B334-F6AD-0355-5AE3DB89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5894DD-1746-D441-978A-88034582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920E-136A-487D-A092-7030CF88B65D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12FEED-F393-8ADF-6E1B-BA6CB4A0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9E37BC-08FF-95FD-3795-B62343F8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44FB-AADE-4577-BF86-57DE147A9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4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3D39D1-54C1-4404-D747-DD0EA5EC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1F1A42-469E-E556-7C0B-4CABD4885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6D2EC8-B074-EAEE-E25C-ED71BA0D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920E-136A-487D-A092-7030CF88B65D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972D3A-A6C3-9BCB-D951-65F2564F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944280-4774-C997-578F-BFAFB59D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44FB-AADE-4577-BF86-57DE147A9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92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C9872F5-F4F3-DDD7-23DC-FA5A188E9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6CFF9C-20A7-2E2A-7244-B7B7560AB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0F0619-977E-7983-A37C-02D75DB6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920E-136A-487D-A092-7030CF88B65D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8418A2-A142-E206-EC12-8C35A37D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65F9B2-D3B2-8076-559E-D161C72A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44FB-AADE-4577-BF86-57DE147A9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54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9D2A46-3765-1A45-D0BB-C9062506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CFF645-8AC2-3758-CA2C-31F2D5AA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C33000-CB73-65DF-1D9A-29FDCC18E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920E-136A-487D-A092-7030CF88B65D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A36317-ED20-3F39-8452-F4192CB3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6BA727-D222-813B-5562-CEEF148E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44FB-AADE-4577-BF86-57DE147A9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1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A5DF5D-74EA-3F52-DAE3-11E2741C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0E2DD0-0456-63F5-5F19-524FF3750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62775E-C64C-DAE9-CD63-C5BB4083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920E-136A-487D-A092-7030CF88B65D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EEA993-4259-2C71-3B13-A65612DC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DAE179-1774-AF65-4713-AA9962FF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44FB-AADE-4577-BF86-57DE147A9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7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92277-B6DA-ABB6-8C44-A8984059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49A2C9-3DA1-5750-904C-D15781B51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A0B19F-9B79-9D79-485D-BD3813909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CD343D-C511-6678-3B08-9C126C20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920E-136A-487D-A092-7030CF88B65D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DE4D71-0F41-7123-EDEC-6BE6AEA0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7CBDD7-DAFD-4649-D453-BB9E982E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44FB-AADE-4577-BF86-57DE147A9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30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6FC8C-E1EF-9419-255A-F1F0D5FF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93F2D6-7C3F-90A9-3584-8472F37E2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EC3B68-2B6F-C421-F227-F20A08596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1C0914-E1E9-8EC1-2DBE-4D6A1A8B4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F067BFA-7992-F383-40FF-F13769A1E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C0028E-758A-14D0-D18F-12531B44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920E-136A-487D-A092-7030CF88B65D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3873086-1DAB-23AD-E623-39429EE0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8E62096-C6D3-2E6B-3B5B-58B19668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44FB-AADE-4577-BF86-57DE147A9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43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BC6BB-5B77-6C42-ED2C-BD1DEA92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6645F70-C080-761D-F2C7-AD2C4483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920E-136A-487D-A092-7030CF88B65D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5EF28E-BAD4-F662-DB6F-44680939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23CBD4-B5A2-889D-78C3-4CD8A126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44FB-AADE-4577-BF86-57DE147A9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15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DBC7FB8-F4AA-4337-C651-078CCA99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920E-136A-487D-A092-7030CF88B65D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65D0509-E648-7CB4-BD9D-A4D3A9CC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497588-8D48-2A0F-3715-2C5C9A41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44FB-AADE-4577-BF86-57DE147A9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01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85790-513B-6CE7-2990-87C9FC7F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BDDE84-8BC3-4804-B353-8C37D0048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11B4FD-78E6-46A7-FEF5-43CC01F79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FB1594-CE42-2871-D370-30E83EBE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920E-136A-487D-A092-7030CF88B65D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AE8FAA-1AF1-0500-72AA-5F117D7A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526A35-5CCE-C036-EC2F-680F7846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44FB-AADE-4577-BF86-57DE147A9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63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456C8A-CDDB-0E78-8A73-95E7BA68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D60CFF6-9C6F-EF36-A849-A32D07BE6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332F280-B277-0EE9-3CBB-95B8D2E2F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9FF7B6-010C-A1A4-0629-263798DB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920E-136A-487D-A092-7030CF88B65D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AF010F-2F4F-CC9B-138C-4EC37E2A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AA83FC-3105-8534-DA32-7D05319B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44FB-AADE-4577-BF86-57DE147A9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23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7705C21-49C2-A133-8588-8E489D81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5C384D-8702-53C4-93BB-1D54F0135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82C11F-9925-49D1-5EB3-A9A6B9358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7920E-136A-487D-A092-7030CF88B65D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11A91A-BFBB-7F52-623D-DCD1A3CC8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E37160-10A6-DDBB-DC99-E6CD9AFA7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D44FB-AADE-4577-BF86-57DE147A9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43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05E1AEB-74CC-5FC5-CDED-347FC6F84529}"/>
              </a:ext>
            </a:extLst>
          </p:cNvPr>
          <p:cNvSpPr txBox="1"/>
          <p:nvPr/>
        </p:nvSpPr>
        <p:spPr>
          <a:xfrm>
            <a:off x="521208" y="484632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Créer </a:t>
            </a:r>
            <a:r>
              <a:rPr lang="fr-FR" dirty="0" err="1"/>
              <a:t>Eleve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4629070-D1FF-F662-617F-AC2D639CB116}"/>
              </a:ext>
            </a:extLst>
          </p:cNvPr>
          <p:cNvSpPr txBox="1"/>
          <p:nvPr/>
        </p:nvSpPr>
        <p:spPr>
          <a:xfrm>
            <a:off x="1908048" y="484632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 </a:t>
            </a:r>
            <a:r>
              <a:rPr lang="fr-FR" dirty="0" err="1"/>
              <a:t>Eleve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51AC1C-E63B-3757-B860-E580C30E4F5F}"/>
              </a:ext>
            </a:extLst>
          </p:cNvPr>
          <p:cNvSpPr txBox="1"/>
          <p:nvPr/>
        </p:nvSpPr>
        <p:spPr>
          <a:xfrm>
            <a:off x="5599176" y="484632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Eleve</a:t>
            </a:r>
            <a:r>
              <a:rPr lang="fr-FR" dirty="0"/>
              <a:t> App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9BAC2C-FA7F-0F33-EFD3-EAEE331978A5}"/>
              </a:ext>
            </a:extLst>
          </p:cNvPr>
          <p:cNvSpPr txBox="1"/>
          <p:nvPr/>
        </p:nvSpPr>
        <p:spPr>
          <a:xfrm>
            <a:off x="2788920" y="1496568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B23EE4-D561-EF45-A8B1-9FB7CA6439E3}"/>
              </a:ext>
            </a:extLst>
          </p:cNvPr>
          <p:cNvSpPr txBox="1"/>
          <p:nvPr/>
        </p:nvSpPr>
        <p:spPr>
          <a:xfrm>
            <a:off x="2788920" y="1865900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Prenom</a:t>
            </a:r>
            <a:r>
              <a:rPr lang="fr-FR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37BEDBA-2C77-E562-A7DB-7195958FC149}"/>
              </a:ext>
            </a:extLst>
          </p:cNvPr>
          <p:cNvSpPr txBox="1"/>
          <p:nvPr/>
        </p:nvSpPr>
        <p:spPr>
          <a:xfrm>
            <a:off x="2788920" y="2323838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Age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525F6F5-DE36-A8D7-ECC1-5CBF79B05CC9}"/>
              </a:ext>
            </a:extLst>
          </p:cNvPr>
          <p:cNvSpPr txBox="1"/>
          <p:nvPr/>
        </p:nvSpPr>
        <p:spPr>
          <a:xfrm>
            <a:off x="2788920" y="2781776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Sexe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48EB5B9-254B-0F2A-3A20-FBEB8B164C37}"/>
              </a:ext>
            </a:extLst>
          </p:cNvPr>
          <p:cNvSpPr txBox="1"/>
          <p:nvPr/>
        </p:nvSpPr>
        <p:spPr>
          <a:xfrm>
            <a:off x="4404360" y="2781776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Homme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EF78C2C-0553-F567-E030-44C4F631A775}"/>
              </a:ext>
            </a:extLst>
          </p:cNvPr>
          <p:cNvSpPr txBox="1"/>
          <p:nvPr/>
        </p:nvSpPr>
        <p:spPr>
          <a:xfrm>
            <a:off x="6096000" y="2794706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Femme </a:t>
            </a:r>
          </a:p>
        </p:txBody>
      </p:sp>
    </p:spTree>
    <p:extLst>
      <p:ext uri="{BB962C8B-B14F-4D97-AF65-F5344CB8AC3E}">
        <p14:creationId xmlns:p14="http://schemas.microsoft.com/office/powerpoint/2010/main" val="286888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F69EB35E-DC96-4FFF-9E5C-333DA291AF75}"/>
              </a:ext>
            </a:extLst>
          </p:cNvPr>
          <p:cNvSpPr/>
          <p:nvPr/>
        </p:nvSpPr>
        <p:spPr>
          <a:xfrm>
            <a:off x="685800" y="1271016"/>
            <a:ext cx="1993392" cy="21579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05E1AEB-74CC-5FC5-CDED-347FC6F84529}"/>
              </a:ext>
            </a:extLst>
          </p:cNvPr>
          <p:cNvSpPr txBox="1"/>
          <p:nvPr/>
        </p:nvSpPr>
        <p:spPr>
          <a:xfrm>
            <a:off x="521208" y="484632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Créer </a:t>
            </a:r>
            <a:r>
              <a:rPr lang="fr-FR" dirty="0" err="1"/>
              <a:t>Eleve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4629070-D1FF-F662-617F-AC2D639CB116}"/>
              </a:ext>
            </a:extLst>
          </p:cNvPr>
          <p:cNvSpPr txBox="1"/>
          <p:nvPr/>
        </p:nvSpPr>
        <p:spPr>
          <a:xfrm>
            <a:off x="1908048" y="484632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 </a:t>
            </a:r>
            <a:r>
              <a:rPr lang="fr-FR" dirty="0" err="1"/>
              <a:t>Eleve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51AC1C-E63B-3757-B860-E580C30E4F5F}"/>
              </a:ext>
            </a:extLst>
          </p:cNvPr>
          <p:cNvSpPr txBox="1"/>
          <p:nvPr/>
        </p:nvSpPr>
        <p:spPr>
          <a:xfrm>
            <a:off x="5599176" y="484632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Eleve</a:t>
            </a:r>
            <a:r>
              <a:rPr lang="fr-FR" dirty="0"/>
              <a:t> App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B23EE4-D561-EF45-A8B1-9FB7CA6439E3}"/>
              </a:ext>
            </a:extLst>
          </p:cNvPr>
          <p:cNvSpPr txBox="1"/>
          <p:nvPr/>
        </p:nvSpPr>
        <p:spPr>
          <a:xfrm>
            <a:off x="850392" y="1448538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Prenom</a:t>
            </a:r>
            <a:r>
              <a:rPr lang="fr-FR" dirty="0"/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525F6F5-DE36-A8D7-ECC1-5CBF79B05CC9}"/>
              </a:ext>
            </a:extLst>
          </p:cNvPr>
          <p:cNvSpPr txBox="1"/>
          <p:nvPr/>
        </p:nvSpPr>
        <p:spPr>
          <a:xfrm>
            <a:off x="1453896" y="2468260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Sexe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BF3BB81-E7A9-5E56-497F-72FACF783DD4}"/>
              </a:ext>
            </a:extLst>
          </p:cNvPr>
          <p:cNvSpPr txBox="1"/>
          <p:nvPr/>
        </p:nvSpPr>
        <p:spPr>
          <a:xfrm>
            <a:off x="1682496" y="1459682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659E457-E039-2F32-7D99-35CC235CBD34}"/>
              </a:ext>
            </a:extLst>
          </p:cNvPr>
          <p:cNvSpPr txBox="1"/>
          <p:nvPr/>
        </p:nvSpPr>
        <p:spPr>
          <a:xfrm>
            <a:off x="1426464" y="1948255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Age 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FC1570A-6135-81D4-2941-9063461827FE}"/>
              </a:ext>
            </a:extLst>
          </p:cNvPr>
          <p:cNvSpPr/>
          <p:nvPr/>
        </p:nvSpPr>
        <p:spPr>
          <a:xfrm>
            <a:off x="3447288" y="1271016"/>
            <a:ext cx="1993392" cy="21579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553A125-746C-4B14-FC33-A950C6D363C7}"/>
              </a:ext>
            </a:extLst>
          </p:cNvPr>
          <p:cNvSpPr txBox="1"/>
          <p:nvPr/>
        </p:nvSpPr>
        <p:spPr>
          <a:xfrm>
            <a:off x="3511296" y="1448538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Prenom</a:t>
            </a:r>
            <a:r>
              <a:rPr lang="fr-FR" dirty="0"/>
              <a:t>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593E53C-8032-0FB9-BDBE-E7DEA4A8DCEE}"/>
              </a:ext>
            </a:extLst>
          </p:cNvPr>
          <p:cNvSpPr txBox="1"/>
          <p:nvPr/>
        </p:nvSpPr>
        <p:spPr>
          <a:xfrm>
            <a:off x="4590288" y="1448538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0E5D792-3280-E14D-D56F-A0A7ADED5B90}"/>
              </a:ext>
            </a:extLst>
          </p:cNvPr>
          <p:cNvSpPr txBox="1"/>
          <p:nvPr/>
        </p:nvSpPr>
        <p:spPr>
          <a:xfrm>
            <a:off x="4291584" y="1929347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Age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3065F74-3307-F01B-6AE4-E5C69F11A7BD}"/>
              </a:ext>
            </a:extLst>
          </p:cNvPr>
          <p:cNvSpPr txBox="1"/>
          <p:nvPr/>
        </p:nvSpPr>
        <p:spPr>
          <a:xfrm>
            <a:off x="4291584" y="2506002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Sexe </a:t>
            </a:r>
          </a:p>
        </p:txBody>
      </p:sp>
    </p:spTree>
    <p:extLst>
      <p:ext uri="{BB962C8B-B14F-4D97-AF65-F5344CB8AC3E}">
        <p14:creationId xmlns:p14="http://schemas.microsoft.com/office/powerpoint/2010/main" val="248461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13489-59C8-931B-407A-563063F1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4C9D38-48E6-8E30-C6DB-B92541982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7027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</Words>
  <Application>Microsoft Office PowerPoint</Application>
  <PresentationFormat>Grand écran</PresentationFormat>
  <Paragraphs>20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Cyril Rameaux</dc:creator>
  <cp:lastModifiedBy>Cyril Rameaux</cp:lastModifiedBy>
  <cp:revision>1</cp:revision>
  <dcterms:created xsi:type="dcterms:W3CDTF">2023-09-13T21:15:11Z</dcterms:created>
  <dcterms:modified xsi:type="dcterms:W3CDTF">2023-09-13T21:19:11Z</dcterms:modified>
</cp:coreProperties>
</file>