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57eee0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57eee0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57eee02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57eee02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57eee02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57eee02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20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757eee02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757eee02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Fundamentals of Neural Networks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82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Perceptron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BAF25-EE33-6112-C937-092F59048B79}"/>
              </a:ext>
            </a:extLst>
          </p:cNvPr>
          <p:cNvSpPr txBox="1"/>
          <p:nvPr/>
        </p:nvSpPr>
        <p:spPr>
          <a:xfrm>
            <a:off x="3743119" y="4541998"/>
            <a:ext cx="165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Cyril Akafia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an image classification task with a Perceptron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Ultimately, my goal was to learn how perceptron’s learn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2B8B2-A1EE-B7F5-2221-0A851351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09105"/>
            <a:ext cx="2064235" cy="1697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34E3C-86F0-87B6-3CD3-933532BD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787" y="1309105"/>
            <a:ext cx="2449829" cy="1645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6B55E-4AE4-214A-DB31-ED69EDBEA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468" y="1309105"/>
            <a:ext cx="2594676" cy="18245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Perceptron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C54E-3A1E-B101-B345-DB90E4B7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7" y="1215121"/>
            <a:ext cx="4413873" cy="329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2F16E-A2D2-FEA0-9CC7-05BD25ED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238" y="1348575"/>
            <a:ext cx="3499765" cy="2788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MLP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B7E38-5BAF-A39B-558B-7BDAADDD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1" y="1201432"/>
            <a:ext cx="3802135" cy="2458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CEF14-EC7F-68B7-408C-60A45C884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697" y="1201432"/>
            <a:ext cx="3919108" cy="2458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D23DA-A6C2-52F5-6618-9ADDD03F22CC}"/>
              </a:ext>
            </a:extLst>
          </p:cNvPr>
          <p:cNvSpPr txBox="1"/>
          <p:nvPr/>
        </p:nvSpPr>
        <p:spPr>
          <a:xfrm>
            <a:off x="743361" y="3958959"/>
            <a:ext cx="335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training data ∝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8D4F7-C694-B9E6-8A44-EC686BBE868A}"/>
              </a:ext>
            </a:extLst>
          </p:cNvPr>
          <p:cNvSpPr txBox="1"/>
          <p:nvPr/>
        </p:nvSpPr>
        <p:spPr>
          <a:xfrm>
            <a:off x="4794038" y="3958958"/>
            <a:ext cx="354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No. of hidden layer units ∝ Performance</a:t>
            </a:r>
          </a:p>
        </p:txBody>
      </p:sp>
    </p:spTree>
    <p:extLst>
      <p:ext uri="{BB962C8B-B14F-4D97-AF65-F5344CB8AC3E}">
        <p14:creationId xmlns:p14="http://schemas.microsoft.com/office/powerpoint/2010/main" val="10638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08B5-B0D6-F186-5476-A204BCEE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MLP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9E675-F6B9-BF70-CDC0-392B9C88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71" y="965098"/>
            <a:ext cx="3618561" cy="29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7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2065623"/>
            <a:ext cx="8520600" cy="2503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Perceptron (MLPs) are capable of performing ‘complex’ tasks.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The chain rule is great!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66</Words>
  <Application>Microsoft Office PowerPoint</Application>
  <PresentationFormat>On-screen Show (16:9)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Fundamentals of Neural Networks</vt:lpstr>
      <vt:lpstr>Solving an image classification task with a Perceptron</vt:lpstr>
      <vt:lpstr>The Perceptron</vt:lpstr>
      <vt:lpstr>The MLP</vt:lpstr>
      <vt:lpstr>The MLP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cp:lastModifiedBy>Cyril Selase K. Akafia</cp:lastModifiedBy>
  <cp:revision>4</cp:revision>
  <dcterms:modified xsi:type="dcterms:W3CDTF">2023-04-25T11:24:00Z</dcterms:modified>
</cp:coreProperties>
</file>