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4" r:id="rId5"/>
    <p:sldId id="309" r:id="rId6"/>
    <p:sldId id="310" r:id="rId7"/>
    <p:sldId id="312" r:id="rId8"/>
    <p:sldId id="311" r:id="rId9"/>
    <p:sldId id="313" r:id="rId10"/>
    <p:sldId id="315" r:id="rId11"/>
    <p:sldId id="316" r:id="rId12"/>
    <p:sldId id="317" r:id="rId13"/>
    <p:sldId id="314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line MOURGUES" userId="b4e67609d414dad2" providerId="LiveId" clId="{0876491A-FD66-4BBB-AAF2-538109947205}"/>
    <pc:docChg chg="custSel delSld modSld">
      <pc:chgData name="Maryline MOURGUES" userId="b4e67609d414dad2" providerId="LiveId" clId="{0876491A-FD66-4BBB-AAF2-538109947205}" dt="2022-12-09T13:45:44.952" v="8" actId="1076"/>
      <pc:docMkLst>
        <pc:docMk/>
      </pc:docMkLst>
      <pc:sldChg chg="modSp mod">
        <pc:chgData name="Maryline MOURGUES" userId="b4e67609d414dad2" providerId="LiveId" clId="{0876491A-FD66-4BBB-AAF2-538109947205}" dt="2022-12-09T13:45:44.952" v="8" actId="1076"/>
        <pc:sldMkLst>
          <pc:docMk/>
          <pc:sldMk cId="2721416660" sldId="315"/>
        </pc:sldMkLst>
        <pc:spChg chg="mod">
          <ac:chgData name="Maryline MOURGUES" userId="b4e67609d414dad2" providerId="LiveId" clId="{0876491A-FD66-4BBB-AAF2-538109947205}" dt="2022-12-09T13:45:44.952" v="8" actId="1076"/>
          <ac:spMkLst>
            <pc:docMk/>
            <pc:sldMk cId="2721416660" sldId="315"/>
            <ac:spMk id="6" creationId="{618FCAD2-7FC5-B93A-975E-FEF063C20B22}"/>
          </ac:spMkLst>
        </pc:spChg>
      </pc:sldChg>
      <pc:sldChg chg="addSp delSp modSp mod">
        <pc:chgData name="Maryline MOURGUES" userId="b4e67609d414dad2" providerId="LiveId" clId="{0876491A-FD66-4BBB-AAF2-538109947205}" dt="2022-12-09T13:45:14.230" v="6" actId="14100"/>
        <pc:sldMkLst>
          <pc:docMk/>
          <pc:sldMk cId="3633430748" sldId="316"/>
        </pc:sldMkLst>
        <pc:spChg chg="add del mod">
          <ac:chgData name="Maryline MOURGUES" userId="b4e67609d414dad2" providerId="LiveId" clId="{0876491A-FD66-4BBB-AAF2-538109947205}" dt="2022-12-09T13:45:01.585" v="2" actId="22"/>
          <ac:spMkLst>
            <pc:docMk/>
            <pc:sldMk cId="3633430748" sldId="316"/>
            <ac:spMk id="4" creationId="{01899286-E725-708C-4258-A9F495261B00}"/>
          </ac:spMkLst>
        </pc:spChg>
        <pc:picChg chg="add mod ord">
          <ac:chgData name="Maryline MOURGUES" userId="b4e67609d414dad2" providerId="LiveId" clId="{0876491A-FD66-4BBB-AAF2-538109947205}" dt="2022-12-09T13:45:14.230" v="6" actId="14100"/>
          <ac:picMkLst>
            <pc:docMk/>
            <pc:sldMk cId="3633430748" sldId="316"/>
            <ac:picMk id="8" creationId="{6FD904B9-13BB-3523-CCE9-47A914823AAC}"/>
          </ac:picMkLst>
        </pc:picChg>
        <pc:picChg chg="del">
          <ac:chgData name="Maryline MOURGUES" userId="b4e67609d414dad2" providerId="LiveId" clId="{0876491A-FD66-4BBB-AAF2-538109947205}" dt="2022-12-09T13:44:56.584" v="1" actId="478"/>
          <ac:picMkLst>
            <pc:docMk/>
            <pc:sldMk cId="3633430748" sldId="316"/>
            <ac:picMk id="16" creationId="{2CBDAC9C-0945-8289-1669-97971265A3B0}"/>
          </ac:picMkLst>
        </pc:picChg>
      </pc:sldChg>
      <pc:sldChg chg="del">
        <pc:chgData name="Maryline MOURGUES" userId="b4e67609d414dad2" providerId="LiveId" clId="{0876491A-FD66-4BBB-AAF2-538109947205}" dt="2022-12-09T13:28:40.362" v="0" actId="2696"/>
        <pc:sldMkLst>
          <pc:docMk/>
          <pc:sldMk cId="747878089" sldId="3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1CA9-E265-44A5-9E22-0178DE791226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8B8E3-39BB-482C-891B-4F603378E06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795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1C2494-40FF-4326-AAE9-8CD3816872C6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06F76E-E60C-4C54-B47A-C2C406EC8F7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306F76E-E60C-4C54-B47A-C2C406EC8F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80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96D7F-F7F2-4167-8189-02816932A9F8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BB72D7-2051-42A7-9DE8-A707BF10D990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F3727-3D60-4E4B-9AEB-AD7605A09139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FC5080-08CD-4ABA-AD2D-447F3F64EC78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6397CA-286D-49C8-8277-203823BC7F95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55E53B-3E63-48C4-8E82-FA0D3E70B66D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B4D214-F4F1-49F8-8401-C6AC190091D0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831B8D6C-D61C-407D-B92A-F577905C6A75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316F5-21A8-40B3-BC5F-8887DB2510CB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EB3D2C6-417B-47D3-9A87-7B61BD39A59D}" type="datetime1">
              <a:rPr lang="fr-FR" noProof="0" smtClean="0"/>
              <a:t>09/12/2022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4645" y="6501317"/>
            <a:ext cx="10225530" cy="713366"/>
          </a:xfrm>
        </p:spPr>
        <p:txBody>
          <a:bodyPr rtlCol="0">
            <a:normAutofit fontScale="90000"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Adopte ton phasme</a:t>
            </a:r>
            <a:br>
              <a:rPr lang="fr-FR" sz="4000" dirty="0">
                <a:solidFill>
                  <a:schemeClr val="accent1"/>
                </a:solidFill>
              </a:rPr>
            </a:b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rtlCol="0">
            <a:normAutofit/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  <a:p>
            <a:pPr rtl="0"/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en biseau 2">
            <a:extLst>
              <a:ext uri="{FF2B5EF4-FFF2-40B4-BE49-F238E27FC236}">
                <a16:creationId xmlns:a16="http://schemas.microsoft.com/office/drawing/2014/main" id="{26555D0F-67F2-6234-50EB-B7AF0624C68A}"/>
              </a:ext>
            </a:extLst>
          </p:cNvPr>
          <p:cNvSpPr/>
          <p:nvPr/>
        </p:nvSpPr>
        <p:spPr>
          <a:xfrm>
            <a:off x="3036498" y="2613804"/>
            <a:ext cx="5822830" cy="1997014"/>
          </a:xfrm>
          <a:prstGeom prst="bevel">
            <a:avLst/>
          </a:prstGeom>
          <a:solidFill>
            <a:srgbClr val="00B050"/>
          </a:solidFill>
          <a:ln>
            <a:solidFill>
              <a:schemeClr val="bg1"/>
            </a:solidFill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6428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A68-A4A2-1A75-1B61-6FCD27E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Adopte ton phasme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A28A2-7D01-3E3E-6D53-2EFE1D69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279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Présentation du projet :</a:t>
            </a:r>
          </a:p>
          <a:p>
            <a:pPr marL="98279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1. Les objectifs du site</a:t>
            </a:r>
          </a:p>
          <a:p>
            <a:pPr marL="98279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2. Les objectifs quantitatifs </a:t>
            </a:r>
          </a:p>
          <a:p>
            <a:pPr marL="98279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3. Périmètre du projet </a:t>
            </a:r>
          </a:p>
          <a:p>
            <a:pPr marL="98279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Graphisme et ergonomie :</a:t>
            </a:r>
          </a:p>
          <a:p>
            <a:pPr marL="98279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1. La charte graphique</a:t>
            </a:r>
          </a:p>
          <a:p>
            <a:pPr marL="98279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Spécificités :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98279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1. Le contenu de votre site </a:t>
            </a:r>
          </a:p>
          <a:p>
            <a:pPr marL="98279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2. Contraintes techniques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4050FC-7F9A-3244-7155-7880E696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33" y="3141795"/>
            <a:ext cx="285789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08DC3-D8E2-0956-CE0F-5CBAA2C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8136"/>
            <a:ext cx="11029616" cy="51029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4C925E"/>
                </a:solidFill>
              </a:rPr>
              <a:t>PRESENTATION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33AE4D-E52B-5048-E1A6-92558A08C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338428"/>
            <a:ext cx="4655825" cy="3414727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300" b="1" i="0" u="sng" cap="small" dirty="0">
                <a:solidFill>
                  <a:srgbClr val="4C925E"/>
                </a:solidFill>
                <a:effectLst/>
                <a:latin typeface="Source Sans Pro" panose="020B0503030403020204" pitchFamily="34" charset="0"/>
              </a:rPr>
              <a:t>Présentation du projet </a:t>
            </a:r>
            <a:r>
              <a:rPr lang="fr-FR" sz="1800" b="1" i="0" u="sng" cap="small" dirty="0">
                <a:solidFill>
                  <a:srgbClr val="4C925E"/>
                </a:solidFill>
                <a:effectLst/>
                <a:latin typeface="Source Sans Pro" panose="020B0503030403020204" pitchFamily="34" charset="0"/>
              </a:rPr>
              <a:t>:</a:t>
            </a:r>
            <a:endParaRPr lang="fr-FR" sz="1800" b="0" dirty="0">
              <a:solidFill>
                <a:srgbClr val="4C92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br>
              <a:rPr lang="fr-FR" sz="1800" b="0" dirty="0">
                <a:effectLst/>
              </a:rPr>
            </a:b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Présentation du projet :</a:t>
            </a:r>
            <a:endParaRPr lang="fr-FR" sz="18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La date de création: Décembre 2022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L’activité principale: Vente de Phasmes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Les services ou produits vendus: Phasmes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br>
              <a:rPr lang="fr-FR" sz="1800" b="0" dirty="0">
                <a:effectLst/>
              </a:rPr>
            </a:b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Intervenants : Cyril, Léa, Maryline, Fatima</a:t>
            </a:r>
            <a:endParaRPr lang="fr-FR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Analyse de l’existant : tout neuf</a:t>
            </a:r>
            <a:endParaRPr lang="fr-FR" sz="1800" b="0" dirty="0">
              <a:effectLst/>
            </a:endParaRPr>
          </a:p>
          <a:p>
            <a:r>
              <a:rPr lang="fr-FR" sz="1800" dirty="0"/>
              <a:t>Nom du site : ADOPTE TON PHASME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AC6D63-FB5E-E33A-F867-08F96459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7017" y="1848720"/>
            <a:ext cx="6373790" cy="4522623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cap="small" dirty="0">
                <a:solidFill>
                  <a:srgbClr val="4C925E"/>
                </a:solidFill>
                <a:effectLst/>
                <a:latin typeface="Helvetica Neue"/>
              </a:rPr>
              <a:t>1. Les objectifs du site : </a:t>
            </a:r>
            <a:endParaRPr lang="fr-FR" b="0" dirty="0">
              <a:solidFill>
                <a:srgbClr val="4C92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b="0" dirty="0">
                <a:effectLst/>
              </a:rPr>
            </a:br>
            <a:r>
              <a:rPr lang="fr-FR" sz="1800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importation et vente de phasmes de divers origines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Pouvoir présenter les différentes espèces.</a:t>
            </a:r>
            <a:br>
              <a:rPr lang="fr-FR" sz="1800" b="0" i="1" u="none" strike="noStrike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fr-FR" sz="1800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Renseigner sur les habitudes de Phasmes.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Pouvoir en acheter.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b="0" dirty="0">
                <a:effectLst/>
              </a:rPr>
            </a:br>
            <a:r>
              <a:rPr lang="fr-FR" sz="1800" b="1" i="0" u="none" strike="noStrike" cap="small" dirty="0">
                <a:solidFill>
                  <a:srgbClr val="4C925E"/>
                </a:solidFill>
                <a:effectLst/>
                <a:latin typeface="Helvetica Neue"/>
              </a:rPr>
              <a:t>2. Les objectifs quantitatifs :</a:t>
            </a:r>
            <a:endParaRPr lang="fr-FR" b="0" dirty="0">
              <a:solidFill>
                <a:srgbClr val="4C92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b="0" dirty="0">
                <a:effectLst/>
              </a:rPr>
            </a:br>
            <a:r>
              <a:rPr lang="fr-FR" sz="1800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Total : 8 pages.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accueil, catalogue, info importation, panier =&gt; paiement, inscription, connexion, profil (historique des commandes, adresse, téléphone etc…), contact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dirty="0">
              <a:solidFill>
                <a:srgbClr val="4C92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b="1" cap="small" dirty="0">
                <a:solidFill>
                  <a:srgbClr val="4C925E"/>
                </a:solidFill>
                <a:latin typeface="Helvetica Neue"/>
              </a:rPr>
              <a:t>3</a:t>
            </a:r>
            <a:r>
              <a:rPr lang="fr-FR" sz="2000" b="1" i="0" u="none" strike="noStrike" cap="small" dirty="0">
                <a:solidFill>
                  <a:srgbClr val="4C925E"/>
                </a:solidFill>
                <a:effectLst/>
                <a:latin typeface="Helvetica Neue"/>
              </a:rPr>
              <a:t>. périmètre du projet :</a:t>
            </a:r>
            <a:endParaRPr lang="fr-FR" b="0" dirty="0">
              <a:solidFill>
                <a:srgbClr val="4C92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b="0" dirty="0">
                <a:effectLst/>
              </a:rPr>
            </a:br>
            <a:r>
              <a:rPr lang="fr-FR" sz="1800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Europe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b="0" dirty="0">
                <a:effectLst/>
              </a:rPr>
            </a:br>
            <a:r>
              <a:rPr lang="fr-FR" b="1" cap="small" dirty="0">
                <a:solidFill>
                  <a:srgbClr val="4C925E"/>
                </a:solidFill>
                <a:latin typeface="Helvetica Neue"/>
              </a:rPr>
              <a:t>4</a:t>
            </a:r>
            <a:r>
              <a:rPr lang="fr-FR" sz="2000" b="1" i="0" u="none" strike="noStrike" cap="small" dirty="0">
                <a:solidFill>
                  <a:srgbClr val="4C925E"/>
                </a:solidFill>
                <a:effectLst/>
                <a:latin typeface="Helvetica Neue"/>
              </a:rPr>
              <a:t>. La charte graphique :</a:t>
            </a:r>
            <a:endParaRPr lang="fr-FR" b="0" dirty="0">
              <a:solidFill>
                <a:srgbClr val="4C92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b="0" dirty="0">
                <a:effectLst/>
              </a:rPr>
            </a:br>
            <a:r>
              <a:rPr lang="fr-FR" sz="1800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Suggestions de couleurs : Nature (vert, orange, jaune)</a:t>
            </a:r>
            <a:endParaRPr lang="fr-FR" b="0" dirty="0">
              <a:effectLst/>
            </a:endParaRP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EFBBB5-BCCC-7000-83A9-D9D5AFB7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57133" y="4752809"/>
            <a:ext cx="2714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5D666-7129-F850-54AB-A2E9C1F2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27" y="543465"/>
            <a:ext cx="10167322" cy="4658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4C925E"/>
                </a:solidFill>
              </a:rPr>
              <a:t>USE CASE ADOPTE TON PHASME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46BF7EF-76A3-6380-95F1-2791AFF98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902" y="1147313"/>
            <a:ext cx="6340415" cy="4828037"/>
          </a:xfrm>
        </p:spPr>
      </p:pic>
    </p:spTree>
    <p:extLst>
      <p:ext uri="{BB962C8B-B14F-4D97-AF65-F5344CB8AC3E}">
        <p14:creationId xmlns:p14="http://schemas.microsoft.com/office/powerpoint/2010/main" val="8427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8CE1B-AF25-E5BE-D9B8-D85A5C0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2931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4C925E"/>
                </a:solidFill>
              </a:rPr>
              <a:t>Supprimer un article du panier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36C400-AEB2-B33B-DB4D-2481C2AF866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616728"/>
            <a:ext cx="5537250" cy="45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C057D3-DFC8-7C92-991F-C77A214831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42" y="1616728"/>
            <a:ext cx="5315330" cy="45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4922320-6563-0754-DBDC-362FB1A58567}"/>
              </a:ext>
            </a:extLst>
          </p:cNvPr>
          <p:cNvSpPr txBox="1"/>
          <p:nvPr/>
        </p:nvSpPr>
        <p:spPr>
          <a:xfrm flipH="1">
            <a:off x="1572594" y="1247396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FCAD2-7FC5-B93A-975E-FEF063C20B22}"/>
              </a:ext>
            </a:extLst>
          </p:cNvPr>
          <p:cNvSpPr txBox="1"/>
          <p:nvPr/>
        </p:nvSpPr>
        <p:spPr>
          <a:xfrm flipH="1">
            <a:off x="7427366" y="1242358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42525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8CE1B-AF25-E5BE-D9B8-D85A5C0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29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4C925E"/>
                </a:solidFill>
              </a:rPr>
              <a:t>Afficher</a:t>
            </a:r>
            <a:br>
              <a:rPr lang="fr-FR" dirty="0">
                <a:solidFill>
                  <a:srgbClr val="4C925E"/>
                </a:solidFill>
              </a:rPr>
            </a:br>
            <a:endParaRPr lang="fr-FR" dirty="0">
              <a:solidFill>
                <a:srgbClr val="4C925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922320-6563-0754-DBDC-362FB1A58567}"/>
              </a:ext>
            </a:extLst>
          </p:cNvPr>
          <p:cNvSpPr txBox="1"/>
          <p:nvPr/>
        </p:nvSpPr>
        <p:spPr>
          <a:xfrm flipH="1">
            <a:off x="1572594" y="831457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FCAD2-7FC5-B93A-975E-FEF063C20B22}"/>
              </a:ext>
            </a:extLst>
          </p:cNvPr>
          <p:cNvSpPr txBox="1"/>
          <p:nvPr/>
        </p:nvSpPr>
        <p:spPr>
          <a:xfrm flipH="1">
            <a:off x="7403616" y="833271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68A7995-164F-EDDA-6FDD-4B0DE0A48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4172" y="1200789"/>
            <a:ext cx="5514808" cy="5295013"/>
          </a:xfrm>
        </p:spPr>
      </p:pic>
      <p:pic>
        <p:nvPicPr>
          <p:cNvPr id="15" name="Espace réservé du contenu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94971C0-BBC3-4807-22B2-E4FDE956A8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5999" y="1302589"/>
            <a:ext cx="5921829" cy="5295013"/>
          </a:xfrm>
        </p:spPr>
      </p:pic>
    </p:spTree>
    <p:extLst>
      <p:ext uri="{BB962C8B-B14F-4D97-AF65-F5344CB8AC3E}">
        <p14:creationId xmlns:p14="http://schemas.microsoft.com/office/powerpoint/2010/main" val="25173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8CE1B-AF25-E5BE-D9B8-D85A5C0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2931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4C925E"/>
                </a:solidFill>
              </a:rPr>
              <a:t>modifier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922320-6563-0754-DBDC-362FB1A58567}"/>
              </a:ext>
            </a:extLst>
          </p:cNvPr>
          <p:cNvSpPr txBox="1"/>
          <p:nvPr/>
        </p:nvSpPr>
        <p:spPr>
          <a:xfrm flipH="1">
            <a:off x="1572594" y="1247396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FCAD2-7FC5-B93A-975E-FEF063C20B22}"/>
              </a:ext>
            </a:extLst>
          </p:cNvPr>
          <p:cNvSpPr txBox="1"/>
          <p:nvPr/>
        </p:nvSpPr>
        <p:spPr>
          <a:xfrm flipH="1">
            <a:off x="7091225" y="1247396"/>
            <a:ext cx="352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28" name="Espace réservé du contenu 2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378E12E-D5DB-1EFD-1FA0-DB19E7133D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9548" y="1611691"/>
            <a:ext cx="5648696" cy="5145368"/>
          </a:xfrm>
        </p:spPr>
      </p:pic>
      <p:pic>
        <p:nvPicPr>
          <p:cNvPr id="26" name="Espace réservé du contenu 25">
            <a:extLst>
              <a:ext uri="{FF2B5EF4-FFF2-40B4-BE49-F238E27FC236}">
                <a16:creationId xmlns:a16="http://schemas.microsoft.com/office/drawing/2014/main" id="{905036F8-9B9C-6C07-8729-209C94C619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3756" y="1611690"/>
            <a:ext cx="5997039" cy="5145369"/>
          </a:xfrm>
        </p:spPr>
      </p:pic>
    </p:spTree>
    <p:extLst>
      <p:ext uri="{BB962C8B-B14F-4D97-AF65-F5344CB8AC3E}">
        <p14:creationId xmlns:p14="http://schemas.microsoft.com/office/powerpoint/2010/main" val="272141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8CE1B-AF25-E5BE-D9B8-D85A5C0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29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4C925E"/>
                </a:solidFill>
              </a:rPr>
              <a:t>Créer</a:t>
            </a:r>
            <a:br>
              <a:rPr lang="fr-FR" dirty="0">
                <a:solidFill>
                  <a:srgbClr val="4C925E"/>
                </a:solidFill>
              </a:rPr>
            </a:br>
            <a:endParaRPr lang="fr-FR" dirty="0">
              <a:solidFill>
                <a:srgbClr val="4C925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922320-6563-0754-DBDC-362FB1A58567}"/>
              </a:ext>
            </a:extLst>
          </p:cNvPr>
          <p:cNvSpPr txBox="1"/>
          <p:nvPr/>
        </p:nvSpPr>
        <p:spPr>
          <a:xfrm flipH="1">
            <a:off x="1536968" y="904955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FCAD2-7FC5-B93A-975E-FEF063C20B22}"/>
              </a:ext>
            </a:extLst>
          </p:cNvPr>
          <p:cNvSpPr txBox="1"/>
          <p:nvPr/>
        </p:nvSpPr>
        <p:spPr>
          <a:xfrm flipH="1">
            <a:off x="7415490" y="910466"/>
            <a:ext cx="27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12" name="Espace réservé du contenu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233BD4F4-5559-8889-A254-D0CC8B1F42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330891"/>
            <a:ext cx="5909954" cy="5366792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FD904B9-13BB-3523-CCE9-47A914823A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8740" y="1330891"/>
            <a:ext cx="5253485" cy="5251064"/>
          </a:xfrm>
        </p:spPr>
      </p:pic>
    </p:spTree>
    <p:extLst>
      <p:ext uri="{BB962C8B-B14F-4D97-AF65-F5344CB8AC3E}">
        <p14:creationId xmlns:p14="http://schemas.microsoft.com/office/powerpoint/2010/main" val="36334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8CE1B-AF25-E5BE-D9B8-D85A5C0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766"/>
            <a:ext cx="11029616" cy="540742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4C925E"/>
                </a:solidFill>
              </a:rPr>
              <a:t>connexion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922320-6563-0754-DBDC-362FB1A58567}"/>
              </a:ext>
            </a:extLst>
          </p:cNvPr>
          <p:cNvSpPr txBox="1"/>
          <p:nvPr/>
        </p:nvSpPr>
        <p:spPr>
          <a:xfrm flipH="1">
            <a:off x="1572594" y="1247396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FCAD2-7FC5-B93A-975E-FEF063C20B22}"/>
              </a:ext>
            </a:extLst>
          </p:cNvPr>
          <p:cNvSpPr txBox="1"/>
          <p:nvPr/>
        </p:nvSpPr>
        <p:spPr>
          <a:xfrm flipH="1">
            <a:off x="7427366" y="1242358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9" name="Espace réservé du contenu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2E4D6767-4D9D-9540-9ADF-841798495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8925" y="1611689"/>
            <a:ext cx="5601194" cy="5014742"/>
          </a:xfrm>
        </p:spPr>
      </p:pic>
      <p:pic>
        <p:nvPicPr>
          <p:cNvPr id="12" name="Espace réservé du contenu 7">
            <a:extLst>
              <a:ext uri="{FF2B5EF4-FFF2-40B4-BE49-F238E27FC236}">
                <a16:creationId xmlns:a16="http://schemas.microsoft.com/office/drawing/2014/main" id="{25982056-84FB-0E43-2607-B8409CEB19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1881" y="1611689"/>
            <a:ext cx="6103916" cy="4884114"/>
          </a:xfrm>
        </p:spPr>
      </p:pic>
    </p:spTree>
    <p:extLst>
      <p:ext uri="{BB962C8B-B14F-4D97-AF65-F5344CB8AC3E}">
        <p14:creationId xmlns:p14="http://schemas.microsoft.com/office/powerpoint/2010/main" val="2738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69_TF56535239.potx" id="{395FD0BC-93B5-46E1-A86A-7085CF0219A6}" vid="{4C5DBFDC-4C76-4387-8D2E-E4BF772E5E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PrésentationPhasme</Template>
  <TotalTime>271</TotalTime>
  <Words>254</Words>
  <Application>Microsoft Office PowerPoint</Application>
  <PresentationFormat>Grand écran</PresentationFormat>
  <Paragraphs>51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Helvetica Neue</vt:lpstr>
      <vt:lpstr>Source Sans Pro</vt:lpstr>
      <vt:lpstr>Wingdings 2</vt:lpstr>
      <vt:lpstr>DividendVTI</vt:lpstr>
      <vt:lpstr>Adopte ton phasme </vt:lpstr>
      <vt:lpstr>Adopte ton phasme</vt:lpstr>
      <vt:lpstr>PRESENTATION DU PROJET</vt:lpstr>
      <vt:lpstr>USE CASE ADOPTE TON PHASME</vt:lpstr>
      <vt:lpstr>Supprimer un article du panier </vt:lpstr>
      <vt:lpstr>Afficher </vt:lpstr>
      <vt:lpstr>modifier</vt:lpstr>
      <vt:lpstr>Créer </vt:lpstr>
      <vt:lpstr>connexion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Adopte ton phasme </dc:title>
  <dc:creator>Maryline MOURGUES</dc:creator>
  <cp:lastModifiedBy>Maryline MOURGUES</cp:lastModifiedBy>
  <cp:revision>2</cp:revision>
  <dcterms:created xsi:type="dcterms:W3CDTF">2022-12-09T08:23:41Z</dcterms:created>
  <dcterms:modified xsi:type="dcterms:W3CDTF">2022-12-09T13:45:49Z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