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66" r:id="rId5"/>
    <p:sldId id="315" r:id="rId6"/>
    <p:sldId id="308" r:id="rId7"/>
    <p:sldId id="312" r:id="rId8"/>
    <p:sldId id="309" r:id="rId9"/>
    <p:sldId id="311" r:id="rId10"/>
    <p:sldId id="310" r:id="rId11"/>
    <p:sldId id="316" r:id="rId12"/>
    <p:sldId id="313"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F3D"/>
    <a:srgbClr val="F97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43B7BF-F918-49A8-B221-A42CC0C8DCE9}" v="40" dt="2022-12-09T14:18:26.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line MOURGUES" userId="b4e67609d414dad2" providerId="LiveId" clId="{C743B7BF-F918-49A8-B221-A42CC0C8DCE9}"/>
    <pc:docChg chg="undo custSel addSld delSld modSld sldOrd">
      <pc:chgData name="Maryline MOURGUES" userId="b4e67609d414dad2" providerId="LiveId" clId="{C743B7BF-F918-49A8-B221-A42CC0C8DCE9}" dt="2022-12-09T14:18:59.898" v="198" actId="14100"/>
      <pc:docMkLst>
        <pc:docMk/>
      </pc:docMkLst>
      <pc:sldChg chg="modSp mod modTransition">
        <pc:chgData name="Maryline MOURGUES" userId="b4e67609d414dad2" providerId="LiveId" clId="{C743B7BF-F918-49A8-B221-A42CC0C8DCE9}" dt="2022-12-09T10:23:35.104" v="170"/>
        <pc:sldMkLst>
          <pc:docMk/>
          <pc:sldMk cId="895915843" sldId="266"/>
        </pc:sldMkLst>
        <pc:spChg chg="mod">
          <ac:chgData name="Maryline MOURGUES" userId="b4e67609d414dad2" providerId="LiveId" clId="{C743B7BF-F918-49A8-B221-A42CC0C8DCE9}" dt="2022-12-09T10:13:17.208" v="59" actId="122"/>
          <ac:spMkLst>
            <pc:docMk/>
            <pc:sldMk cId="895915843" sldId="266"/>
            <ac:spMk id="2" creationId="{9AB2EA78-AEB3-469B-9025-3B17201A457B}"/>
          </ac:spMkLst>
        </pc:spChg>
        <pc:spChg chg="mod">
          <ac:chgData name="Maryline MOURGUES" userId="b4e67609d414dad2" providerId="LiveId" clId="{C743B7BF-F918-49A8-B221-A42CC0C8DCE9}" dt="2022-12-09T10:15:51.493" v="134" actId="2"/>
          <ac:spMkLst>
            <pc:docMk/>
            <pc:sldMk cId="895915843" sldId="266"/>
            <ac:spMk id="3" creationId="{255E1F2F-E259-4EA8-9FFD-3A10AF541859}"/>
          </ac:spMkLst>
        </pc:spChg>
        <pc:picChg chg="mod">
          <ac:chgData name="Maryline MOURGUES" userId="b4e67609d414dad2" providerId="LiveId" clId="{C743B7BF-F918-49A8-B221-A42CC0C8DCE9}" dt="2022-12-09T10:16:18.129" v="137" actId="14100"/>
          <ac:picMkLst>
            <pc:docMk/>
            <pc:sldMk cId="895915843" sldId="266"/>
            <ac:picMk id="6" creationId="{8940CBE3-3F91-419A-A649-32AB388ECA8B}"/>
          </ac:picMkLst>
        </pc:picChg>
        <pc:picChg chg="mod">
          <ac:chgData name="Maryline MOURGUES" userId="b4e67609d414dad2" providerId="LiveId" clId="{C743B7BF-F918-49A8-B221-A42CC0C8DCE9}" dt="2022-12-09T10:16:12.787" v="135" actId="14100"/>
          <ac:picMkLst>
            <pc:docMk/>
            <pc:sldMk cId="895915843" sldId="266"/>
            <ac:picMk id="7" creationId="{8B46C45B-9F7A-B8C3-33CE-E0F18821B232}"/>
          </ac:picMkLst>
        </pc:picChg>
      </pc:sldChg>
      <pc:sldChg chg="modTransition">
        <pc:chgData name="Maryline MOURGUES" userId="b4e67609d414dad2" providerId="LiveId" clId="{C743B7BF-F918-49A8-B221-A42CC0C8DCE9}" dt="2022-12-09T10:33:01.300" v="172"/>
        <pc:sldMkLst>
          <pc:docMk/>
          <pc:sldMk cId="265522590" sldId="308"/>
        </pc:sldMkLst>
      </pc:sldChg>
      <pc:sldChg chg="modSp mod modTransition">
        <pc:chgData name="Maryline MOURGUES" userId="b4e67609d414dad2" providerId="LiveId" clId="{C743B7BF-F918-49A8-B221-A42CC0C8DCE9}" dt="2022-12-09T10:21:27.743" v="154"/>
        <pc:sldMkLst>
          <pc:docMk/>
          <pc:sldMk cId="793390267" sldId="309"/>
        </pc:sldMkLst>
        <pc:picChg chg="mod">
          <ac:chgData name="Maryline MOURGUES" userId="b4e67609d414dad2" providerId="LiveId" clId="{C743B7BF-F918-49A8-B221-A42CC0C8DCE9}" dt="2022-12-09T09:30:19.701" v="2" actId="14100"/>
          <ac:picMkLst>
            <pc:docMk/>
            <pc:sldMk cId="793390267" sldId="309"/>
            <ac:picMk id="7" creationId="{E1DC03CC-20EE-E2C8-86AD-542F967F8C56}"/>
          </ac:picMkLst>
        </pc:picChg>
        <pc:picChg chg="mod">
          <ac:chgData name="Maryline MOURGUES" userId="b4e67609d414dad2" providerId="LiveId" clId="{C743B7BF-F918-49A8-B221-A42CC0C8DCE9}" dt="2022-12-09T09:45:47.564" v="50" actId="14100"/>
          <ac:picMkLst>
            <pc:docMk/>
            <pc:sldMk cId="793390267" sldId="309"/>
            <ac:picMk id="8" creationId="{3A26388E-9311-5646-20BE-AA741617998C}"/>
          </ac:picMkLst>
        </pc:picChg>
      </pc:sldChg>
      <pc:sldChg chg="addSp delSp modSp mod modTransition">
        <pc:chgData name="Maryline MOURGUES" userId="b4e67609d414dad2" providerId="LiveId" clId="{C743B7BF-F918-49A8-B221-A42CC0C8DCE9}" dt="2022-12-09T14:18:59.898" v="198" actId="14100"/>
        <pc:sldMkLst>
          <pc:docMk/>
          <pc:sldMk cId="1307866151" sldId="310"/>
        </pc:sldMkLst>
        <pc:picChg chg="del">
          <ac:chgData name="Maryline MOURGUES" userId="b4e67609d414dad2" providerId="LiveId" clId="{C743B7BF-F918-49A8-B221-A42CC0C8DCE9}" dt="2022-12-09T14:18:26.811" v="191" actId="478"/>
          <ac:picMkLst>
            <pc:docMk/>
            <pc:sldMk cId="1307866151" sldId="310"/>
            <ac:picMk id="5" creationId="{9AE19B55-D874-FAE5-CF20-6B211EBC0F00}"/>
          </ac:picMkLst>
        </pc:picChg>
        <pc:picChg chg="del">
          <ac:chgData name="Maryline MOURGUES" userId="b4e67609d414dad2" providerId="LiveId" clId="{C743B7BF-F918-49A8-B221-A42CC0C8DCE9}" dt="2022-12-09T14:10:11.738" v="184" actId="478"/>
          <ac:picMkLst>
            <pc:docMk/>
            <pc:sldMk cId="1307866151" sldId="310"/>
            <ac:picMk id="6" creationId="{4C156A10-ECDF-5411-028A-44C3887C36A5}"/>
          </ac:picMkLst>
        </pc:picChg>
        <pc:picChg chg="add mod">
          <ac:chgData name="Maryline MOURGUES" userId="b4e67609d414dad2" providerId="LiveId" clId="{C743B7BF-F918-49A8-B221-A42CC0C8DCE9}" dt="2022-12-09T14:18:44.576" v="196" actId="14100"/>
          <ac:picMkLst>
            <pc:docMk/>
            <pc:sldMk cId="1307866151" sldId="310"/>
            <ac:picMk id="9" creationId="{6A618079-23AD-7482-A4FF-8609A6308C06}"/>
          </ac:picMkLst>
        </pc:picChg>
        <pc:picChg chg="add mod">
          <ac:chgData name="Maryline MOURGUES" userId="b4e67609d414dad2" providerId="LiveId" clId="{C743B7BF-F918-49A8-B221-A42CC0C8DCE9}" dt="2022-12-09T14:18:59.898" v="198" actId="14100"/>
          <ac:picMkLst>
            <pc:docMk/>
            <pc:sldMk cId="1307866151" sldId="310"/>
            <ac:picMk id="10" creationId="{07C8CD78-1DCB-628F-D641-F7FF0FAF609F}"/>
          </ac:picMkLst>
        </pc:picChg>
      </pc:sldChg>
      <pc:sldChg chg="ord modTransition">
        <pc:chgData name="Maryline MOURGUES" userId="b4e67609d414dad2" providerId="LiveId" clId="{C743B7BF-F918-49A8-B221-A42CC0C8DCE9}" dt="2022-12-09T10:21:54.073" v="156"/>
        <pc:sldMkLst>
          <pc:docMk/>
          <pc:sldMk cId="3562772291" sldId="311"/>
        </pc:sldMkLst>
      </pc:sldChg>
      <pc:sldChg chg="addSp delSp modSp mod ord modTransition">
        <pc:chgData name="Maryline MOURGUES" userId="b4e67609d414dad2" providerId="LiveId" clId="{C743B7BF-F918-49A8-B221-A42CC0C8DCE9}" dt="2022-12-09T13:51:15.784" v="181" actId="14100"/>
        <pc:sldMkLst>
          <pc:docMk/>
          <pc:sldMk cId="1952951155" sldId="312"/>
        </pc:sldMkLst>
        <pc:spChg chg="mod">
          <ac:chgData name="Maryline MOURGUES" userId="b4e67609d414dad2" providerId="LiveId" clId="{C743B7BF-F918-49A8-B221-A42CC0C8DCE9}" dt="2022-12-09T13:51:15.784" v="181" actId="14100"/>
          <ac:spMkLst>
            <pc:docMk/>
            <pc:sldMk cId="1952951155" sldId="312"/>
            <ac:spMk id="7" creationId="{0D09CD14-01CF-6A07-633F-CCEE9C036F63}"/>
          </ac:spMkLst>
        </pc:spChg>
        <pc:picChg chg="mod">
          <ac:chgData name="Maryline MOURGUES" userId="b4e67609d414dad2" providerId="LiveId" clId="{C743B7BF-F918-49A8-B221-A42CC0C8DCE9}" dt="2022-12-09T10:21:06.314" v="151" actId="14100"/>
          <ac:picMkLst>
            <pc:docMk/>
            <pc:sldMk cId="1952951155" sldId="312"/>
            <ac:picMk id="8" creationId="{B75BCFFE-68D5-9175-415C-A5BC378B31C9}"/>
          </ac:picMkLst>
        </pc:picChg>
        <pc:picChg chg="del mod">
          <ac:chgData name="Maryline MOURGUES" userId="b4e67609d414dad2" providerId="LiveId" clId="{C743B7BF-F918-49A8-B221-A42CC0C8DCE9}" dt="2022-12-09T13:50:51.520" v="175" actId="478"/>
          <ac:picMkLst>
            <pc:docMk/>
            <pc:sldMk cId="1952951155" sldId="312"/>
            <ac:picMk id="9" creationId="{9A0FEE6A-0F38-2D20-4A74-CDCAF0570689}"/>
          </ac:picMkLst>
        </pc:picChg>
        <pc:picChg chg="add mod">
          <ac:chgData name="Maryline MOURGUES" userId="b4e67609d414dad2" providerId="LiveId" clId="{C743B7BF-F918-49A8-B221-A42CC0C8DCE9}" dt="2022-12-09T13:51:09.483" v="180" actId="14100"/>
          <ac:picMkLst>
            <pc:docMk/>
            <pc:sldMk cId="1952951155" sldId="312"/>
            <ac:picMk id="10" creationId="{E78E6E8D-B287-198F-4BE6-D2B665F2DCDC}"/>
          </ac:picMkLst>
        </pc:picChg>
      </pc:sldChg>
      <pc:sldChg chg="addSp delSp modSp mod modTransition">
        <pc:chgData name="Maryline MOURGUES" userId="b4e67609d414dad2" providerId="LiveId" clId="{C743B7BF-F918-49A8-B221-A42CC0C8DCE9}" dt="2022-12-09T10:22:25.082" v="166"/>
        <pc:sldMkLst>
          <pc:docMk/>
          <pc:sldMk cId="394089962" sldId="313"/>
        </pc:sldMkLst>
        <pc:spChg chg="mod">
          <ac:chgData name="Maryline MOURGUES" userId="b4e67609d414dad2" providerId="LiveId" clId="{C743B7BF-F918-49A8-B221-A42CC0C8DCE9}" dt="2022-12-09T09:37:43.149" v="49" actId="14100"/>
          <ac:spMkLst>
            <pc:docMk/>
            <pc:sldMk cId="394089962" sldId="313"/>
            <ac:spMk id="2" creationId="{8F6BEEC9-91EE-D181-7161-B4F5097CBE77}"/>
          </ac:spMkLst>
        </pc:spChg>
        <pc:spChg chg="del">
          <ac:chgData name="Maryline MOURGUES" userId="b4e67609d414dad2" providerId="LiveId" clId="{C743B7BF-F918-49A8-B221-A42CC0C8DCE9}" dt="2022-12-09T09:35:29.362" v="21" actId="931"/>
          <ac:spMkLst>
            <pc:docMk/>
            <pc:sldMk cId="394089962" sldId="313"/>
            <ac:spMk id="3" creationId="{5EE75A60-C517-214D-362F-A584FA93955D}"/>
          </ac:spMkLst>
        </pc:spChg>
        <pc:spChg chg="del">
          <ac:chgData name="Maryline MOURGUES" userId="b4e67609d414dad2" providerId="LiveId" clId="{C743B7BF-F918-49A8-B221-A42CC0C8DCE9}" dt="2022-12-09T09:36:40.541" v="22" actId="931"/>
          <ac:spMkLst>
            <pc:docMk/>
            <pc:sldMk cId="394089962" sldId="313"/>
            <ac:spMk id="4" creationId="{709A1F5C-DFAA-DAC6-8EEB-A79A1E3C1E51}"/>
          </ac:spMkLst>
        </pc:spChg>
        <pc:picChg chg="add mod">
          <ac:chgData name="Maryline MOURGUES" userId="b4e67609d414dad2" providerId="LiveId" clId="{C743B7BF-F918-49A8-B221-A42CC0C8DCE9}" dt="2022-12-09T09:35:29.362" v="21" actId="931"/>
          <ac:picMkLst>
            <pc:docMk/>
            <pc:sldMk cId="394089962" sldId="313"/>
            <ac:picMk id="6" creationId="{07246CD5-7514-3799-EF76-B0E41D082CFA}"/>
          </ac:picMkLst>
        </pc:picChg>
        <pc:picChg chg="add mod">
          <ac:chgData name="Maryline MOURGUES" userId="b4e67609d414dad2" providerId="LiveId" clId="{C743B7BF-F918-49A8-B221-A42CC0C8DCE9}" dt="2022-12-09T09:36:55.656" v="24" actId="14100"/>
          <ac:picMkLst>
            <pc:docMk/>
            <pc:sldMk cId="394089962" sldId="313"/>
            <ac:picMk id="8" creationId="{8705104C-133B-1BC3-7EC7-4D23BE405958}"/>
          </ac:picMkLst>
        </pc:picChg>
      </pc:sldChg>
      <pc:sldChg chg="del">
        <pc:chgData name="Maryline MOURGUES" userId="b4e67609d414dad2" providerId="LiveId" clId="{C743B7BF-F918-49A8-B221-A42CC0C8DCE9}" dt="2022-12-09T09:33:21.911" v="8" actId="2696"/>
        <pc:sldMkLst>
          <pc:docMk/>
          <pc:sldMk cId="4102198987" sldId="314"/>
        </pc:sldMkLst>
      </pc:sldChg>
      <pc:sldChg chg="addSp delSp modSp mod modTransition">
        <pc:chgData name="Maryline MOURGUES" userId="b4e67609d414dad2" providerId="LiveId" clId="{C743B7BF-F918-49A8-B221-A42CC0C8DCE9}" dt="2022-12-09T10:33:43.315" v="174"/>
        <pc:sldMkLst>
          <pc:docMk/>
          <pc:sldMk cId="3285186949" sldId="315"/>
        </pc:sldMkLst>
        <pc:spChg chg="mod">
          <ac:chgData name="Maryline MOURGUES" userId="b4e67609d414dad2" providerId="LiveId" clId="{C743B7BF-F918-49A8-B221-A42CC0C8DCE9}" dt="2022-12-09T10:12:50.990" v="58" actId="20577"/>
          <ac:spMkLst>
            <pc:docMk/>
            <pc:sldMk cId="3285186949" sldId="315"/>
            <ac:spMk id="3" creationId="{BF7EF088-1504-2681-2F14-5B887306C54C}"/>
          </ac:spMkLst>
        </pc:spChg>
        <pc:picChg chg="del">
          <ac:chgData name="Maryline MOURGUES" userId="b4e67609d414dad2" providerId="LiveId" clId="{C743B7BF-F918-49A8-B221-A42CC0C8DCE9}" dt="2022-12-09T10:11:37.728" v="53" actId="478"/>
          <ac:picMkLst>
            <pc:docMk/>
            <pc:sldMk cId="3285186949" sldId="315"/>
            <ac:picMk id="2" creationId="{1F7255FA-2A21-A43D-2F8E-3F2D5D3D5548}"/>
          </ac:picMkLst>
        </pc:picChg>
        <pc:picChg chg="add mod">
          <ac:chgData name="Maryline MOURGUES" userId="b4e67609d414dad2" providerId="LiveId" clId="{C743B7BF-F918-49A8-B221-A42CC0C8DCE9}" dt="2022-12-09T10:12:27.833" v="57" actId="14100"/>
          <ac:picMkLst>
            <pc:docMk/>
            <pc:sldMk cId="3285186949" sldId="315"/>
            <ac:picMk id="5" creationId="{869BF880-D201-9493-6C4C-4E131AFD3F27}"/>
          </ac:picMkLst>
        </pc:picChg>
      </pc:sldChg>
      <pc:sldChg chg="addSp modSp mod ord modTransition">
        <pc:chgData name="Maryline MOURGUES" userId="b4e67609d414dad2" providerId="LiveId" clId="{C743B7BF-F918-49A8-B221-A42CC0C8DCE9}" dt="2022-12-09T13:51:24.037" v="183" actId="1076"/>
        <pc:sldMkLst>
          <pc:docMk/>
          <pc:sldMk cId="2816052290" sldId="316"/>
        </pc:sldMkLst>
        <pc:spChg chg="mod">
          <ac:chgData name="Maryline MOURGUES" userId="b4e67609d414dad2" providerId="LiveId" clId="{C743B7BF-F918-49A8-B221-A42CC0C8DCE9}" dt="2022-12-09T13:51:24.037" v="183" actId="1076"/>
          <ac:spMkLst>
            <pc:docMk/>
            <pc:sldMk cId="2816052290" sldId="316"/>
            <ac:spMk id="2" creationId="{9BA03C96-B56F-F666-470A-64C2B975FD7F}"/>
          </ac:spMkLst>
        </pc:spChg>
        <pc:spChg chg="add mod">
          <ac:chgData name="Maryline MOURGUES" userId="b4e67609d414dad2" providerId="LiveId" clId="{C743B7BF-F918-49A8-B221-A42CC0C8DCE9}" dt="2022-12-09T09:34:25.189" v="16"/>
          <ac:spMkLst>
            <pc:docMk/>
            <pc:sldMk cId="2816052290" sldId="316"/>
            <ac:spMk id="9" creationId="{4C40621E-149E-D94B-C769-A9C935B0DAAA}"/>
          </ac:spMkLst>
        </pc:spChg>
        <pc:spChg chg="add mod">
          <ac:chgData name="Maryline MOURGUES" userId="b4e67609d414dad2" providerId="LiveId" clId="{C743B7BF-F918-49A8-B221-A42CC0C8DCE9}" dt="2022-12-09T13:51:22.482" v="182" actId="14100"/>
          <ac:spMkLst>
            <pc:docMk/>
            <pc:sldMk cId="2816052290" sldId="316"/>
            <ac:spMk id="10" creationId="{ABB2ABDB-EFE1-5979-2810-C454DE47BB9B}"/>
          </ac:spMkLst>
        </pc:spChg>
        <pc:picChg chg="mod">
          <ac:chgData name="Maryline MOURGUES" userId="b4e67609d414dad2" providerId="LiveId" clId="{C743B7BF-F918-49A8-B221-A42CC0C8DCE9}" dt="2022-12-09T09:34:28.906" v="17" actId="1076"/>
          <ac:picMkLst>
            <pc:docMk/>
            <pc:sldMk cId="2816052290" sldId="316"/>
            <ac:picMk id="6" creationId="{95DC0959-A029-15DA-1846-D56406165530}"/>
          </ac:picMkLst>
        </pc:picChg>
        <pc:picChg chg="mod">
          <ac:chgData name="Maryline MOURGUES" userId="b4e67609d414dad2" providerId="LiveId" clId="{C743B7BF-F918-49A8-B221-A42CC0C8DCE9}" dt="2022-12-09T09:34:34.836" v="18" actId="1076"/>
          <ac:picMkLst>
            <pc:docMk/>
            <pc:sldMk cId="2816052290" sldId="316"/>
            <ac:picMk id="8" creationId="{B3AA2799-5DED-9917-5152-8943ADC2C38B}"/>
          </ac:picMkLst>
        </pc:picChg>
      </pc:sldChg>
      <pc:sldChg chg="add del">
        <pc:chgData name="Maryline MOURGUES" userId="b4e67609d414dad2" providerId="LiveId" clId="{C743B7BF-F918-49A8-B221-A42CC0C8DCE9}" dt="2022-12-09T09:33:25.437" v="9" actId="2696"/>
        <pc:sldMkLst>
          <pc:docMk/>
          <pc:sldMk cId="3223049494" sldId="31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image" Target="../media/image4.jpe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image" Target="../media/image4.jpe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rtlCol="0"/>
        <a:lstStyle/>
        <a:p>
          <a:pPr rtl="0"/>
          <a:endParaRPr lang="en-US"/>
        </a:p>
      </dgm:t>
    </dgm:pt>
    <dgm:pt modelId="{40FC4FFE-8987-4A26-B7F4-8A516F18ADAE}">
      <dgm:prSet/>
      <dgm:spPr/>
      <dgm:t>
        <a:bodyPr rtlCol="0"/>
        <a:lstStyle/>
        <a:p>
          <a:pPr rtl="0">
            <a:lnSpc>
              <a:spcPct val="100000"/>
            </a:lnSpc>
            <a:defRPr cap="all"/>
          </a:pPr>
          <a:r>
            <a:rPr lang="fr-FR" noProof="0" dirty="0"/>
            <a:t>POSTE LA PHOTO DE TON CANARD  </a:t>
          </a:r>
        </a:p>
      </dgm:t>
    </dgm:pt>
    <dgm:pt modelId="{CAD7EF86-FB23-41F6-BF42-040B36DEFDB1}" type="parTrans" cxnId="{C7AD8469-3C68-4AF9-AB82-79B0043AA120}">
      <dgm:prSet/>
      <dgm:spPr/>
      <dgm:t>
        <a:bodyPr rtlCol="0"/>
        <a:lstStyle/>
        <a:p>
          <a:pPr rtl="0"/>
          <a:endParaRPr lang="fr-FR" noProof="0" dirty="0"/>
        </a:p>
      </dgm:t>
    </dgm:pt>
    <dgm:pt modelId="{5B62599A-5C9B-48E7-896E-EA782AC60C8B}" type="sibTrans" cxnId="{C7AD8469-3C68-4AF9-AB82-79B0043AA120}">
      <dgm:prSet/>
      <dgm:spPr/>
      <dgm:t>
        <a:bodyPr rtlCol="0"/>
        <a:lstStyle/>
        <a:p>
          <a:pPr rtl="0"/>
          <a:endParaRPr lang="fr-FR" noProof="0" dirty="0"/>
        </a:p>
      </dgm:t>
    </dgm:pt>
    <dgm:pt modelId="{49225C73-1633-42F1-AB3B-7CB183E5F8B8}">
      <dgm:prSet/>
      <dgm:spPr/>
      <dgm:t>
        <a:bodyPr rtlCol="0"/>
        <a:lstStyle/>
        <a:p>
          <a:pPr rtl="0">
            <a:lnSpc>
              <a:spcPct val="100000"/>
            </a:lnSpc>
            <a:defRPr cap="all"/>
          </a:pPr>
          <a:r>
            <a:rPr lang="fr-FR" noProof="0" dirty="0"/>
            <a:t>Bénéficier de 20% de remise en cumulant des j’aime</a:t>
          </a:r>
        </a:p>
      </dgm:t>
    </dgm:pt>
    <dgm:pt modelId="{1A0E2090-1D4F-438A-8766-B6030CE01ADD}" type="parTrans" cxnId="{A9154303-8225-4248-91DC-1B0156A35F07}">
      <dgm:prSet/>
      <dgm:spPr/>
      <dgm:t>
        <a:bodyPr rtlCol="0"/>
        <a:lstStyle/>
        <a:p>
          <a:pPr rtl="0"/>
          <a:endParaRPr lang="fr-FR" noProof="0" dirty="0"/>
        </a:p>
      </dgm:t>
    </dgm:pt>
    <dgm:pt modelId="{9646853A-8964-4519-A5B1-0B7D18B2983D}" type="sibTrans" cxnId="{A9154303-8225-4248-91DC-1B0156A35F07}">
      <dgm:prSet/>
      <dgm:spPr/>
      <dgm:t>
        <a:bodyPr rtlCol="0"/>
        <a:lstStyle/>
        <a:p>
          <a:pPr rtl="0"/>
          <a:endParaRPr lang="fr-FR" noProof="0" dirty="0"/>
        </a:p>
      </dgm:t>
    </dgm:pt>
    <dgm:pt modelId="{1C383F32-22E8-4F62-A3E0-BDC3D5F48992}">
      <dgm:prSet/>
      <dgm:spPr/>
      <dgm:t>
        <a:bodyPr rtlCol="0"/>
        <a:lstStyle/>
        <a:p>
          <a:pPr rtl="0">
            <a:lnSpc>
              <a:spcPct val="100000"/>
            </a:lnSpc>
            <a:defRPr cap="all"/>
          </a:pPr>
          <a:r>
            <a:rPr lang="fr-FR" noProof="0" dirty="0"/>
            <a:t>L’empreinte de ton canard sera nécessaire</a:t>
          </a:r>
        </a:p>
      </dgm:t>
    </dgm:pt>
    <dgm:pt modelId="{A7920A2F-3244-4159-AF04-6A1D38B7B317}" type="parTrans" cxnId="{C4CCE57E-E871-46D6-BAD5-880252C95D22}">
      <dgm:prSet/>
      <dgm:spPr/>
      <dgm:t>
        <a:bodyPr rtlCol="0"/>
        <a:lstStyle/>
        <a:p>
          <a:pPr rtl="0"/>
          <a:endParaRPr lang="fr-FR" noProof="0" dirty="0"/>
        </a:p>
      </dgm:t>
    </dgm:pt>
    <dgm:pt modelId="{8500F72A-2C6D-4FDF-9C1D-CA691380EB0B}" type="sibTrans" cxnId="{C4CCE57E-E871-46D6-BAD5-880252C95D22}">
      <dgm:prSet/>
      <dgm:spPr/>
      <dgm:t>
        <a:bodyPr rtlCol="0"/>
        <a:lstStyle/>
        <a:p>
          <a:pPr rtl="0"/>
          <a:endParaRPr lang="fr-FR" noProof="0" dirty="0"/>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a:solidFill>
          <a:srgbClr val="F97A33"/>
        </a:solidFill>
      </dgm:spPr>
    </dgm:pt>
    <dgm:pt modelId="{8FA2F131-CD01-4CBD-B7A5-1B9B5E7F0402}" type="pres">
      <dgm:prSet presAssocID="{40FC4FFE-8987-4A26-B7F4-8A516F18ADAE}" presName="iconRect" presStyleLbl="node1" presStyleIdx="0" presStyleCnt="3"/>
      <dgm:spPr>
        <a:prstGeom prst="flowChartConnector">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a:noFill/>
        </a:ln>
      </dgm:spPr>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a:solidFill>
          <a:srgbClr val="DEEF3D"/>
        </a:solidFill>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2"/>
          <a:srcRect/>
          <a:stretch>
            <a:fillRect l="-25000" r="-25000"/>
          </a:stretch>
        </a:blipFill>
        <a:ln>
          <a:noFill/>
        </a:ln>
      </dgm:spPr>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a:blipFill rotWithShape="0">
          <a:blip xmlns:r="http://schemas.openxmlformats.org/officeDocument/2006/relationships" r:embed="rId3"/>
          <a:srcRect/>
          <a:stretch>
            <a:fillRect l="-14000" r="-14000"/>
          </a:stretch>
        </a:blipFill>
      </dgm:spPr>
    </dgm:pt>
    <dgm:pt modelId="{F09AEBFF-D2D3-4FFF-AD65-C3CEAEEB10F2}" type="pres">
      <dgm:prSet presAssocID="{1C383F32-22E8-4F62-A3E0-BDC3D5F48992}" presName="iconRect" presStyleLbl="node1" presStyleIdx="2" presStyleCnt="3" custScaleX="105031" custScaleY="97723" custLinFactNeighborX="712" custLinFactNeighborY="1048"/>
      <dgm:spPr>
        <a:prstGeom prst="flowChartConnector">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a:noFill/>
        </a:ln>
      </dgm:spPr>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rgbClr val="F97A33"/>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flowChartConnector">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7000" r="-27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55650" rtl="0">
            <a:lnSpc>
              <a:spcPct val="100000"/>
            </a:lnSpc>
            <a:spcBef>
              <a:spcPct val="0"/>
            </a:spcBef>
            <a:spcAft>
              <a:spcPct val="35000"/>
            </a:spcAft>
            <a:buNone/>
            <a:defRPr cap="all"/>
          </a:pPr>
          <a:r>
            <a:rPr lang="fr-FR" sz="1700" kern="1200" noProof="0" dirty="0"/>
            <a:t>POSTE LA PHOTO DE TON CANARD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rgbClr val="DEEF3D"/>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2"/>
          <a:srcRect/>
          <a:stretch>
            <a:fillRect l="-25000" r="-25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55650" rtl="0">
            <a:lnSpc>
              <a:spcPct val="100000"/>
            </a:lnSpc>
            <a:spcBef>
              <a:spcPct val="0"/>
            </a:spcBef>
            <a:spcAft>
              <a:spcPct val="35000"/>
            </a:spcAft>
            <a:buNone/>
            <a:defRPr cap="all"/>
          </a:pPr>
          <a:r>
            <a:rPr lang="fr-FR" sz="1700" kern="1200" noProof="0" dirty="0"/>
            <a:t>Bénéficier de 20% de remise en cumulant des j’aime</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blipFill rotWithShape="0">
          <a:blip xmlns:r="http://schemas.openxmlformats.org/officeDocument/2006/relationships" r:embed="rId3"/>
          <a:srcRect/>
          <a:stretch>
            <a:fillRect l="-14000" r="-14000"/>
          </a:stretch>
        </a:blip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7991631" y="750917"/>
          <a:ext cx="1095932" cy="1019678"/>
        </a:xfrm>
        <a:prstGeom prst="flowChartConnector">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755650" rtl="0">
            <a:lnSpc>
              <a:spcPct val="100000"/>
            </a:lnSpc>
            <a:spcBef>
              <a:spcPct val="0"/>
            </a:spcBef>
            <a:spcAft>
              <a:spcPct val="35000"/>
            </a:spcAft>
            <a:buNone/>
            <a:defRPr cap="all"/>
          </a:pPr>
          <a:r>
            <a:rPr lang="fr-FR" sz="1700" kern="1200" noProof="0" dirty="0"/>
            <a:t>L’empreinte de ton canard sera nécessaire</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Liste d’icônes en forme de feuilles avec étiquettes"/>
  <dgm:desc val="Permet de représenter des blocs d’informations non séquentiels ou groupés accompagnés d’éléments visuels associés. Fonctionne de manière optimale avec des icônes ou des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00FB3-878C-48C2-8C7D-21F9269E0B92}" type="datetimeFigureOut">
              <a:rPr lang="fr-FR" smtClean="0"/>
              <a:t>09/12/2022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C63EFA-D7B4-42C0-A4A1-6A6729E7549E}" type="slidenum">
              <a:rPr lang="fr-FR" smtClean="0"/>
              <a:t>‹N°›</a:t>
            </a:fld>
            <a:endParaRPr lang="fr-FR" dirty="0"/>
          </a:p>
        </p:txBody>
      </p:sp>
    </p:spTree>
    <p:extLst>
      <p:ext uri="{BB962C8B-B14F-4D97-AF65-F5344CB8AC3E}">
        <p14:creationId xmlns:p14="http://schemas.microsoft.com/office/powerpoint/2010/main" val="403859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74C6-9610-4EFF-A8CF-5CEBE7B27DC5}" type="datetimeFigureOut">
              <a:rPr lang="fr-FR" noProof="0" smtClean="0"/>
              <a:t>09/12/2022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FD56-AA2F-4452-9FAC-B4C8D48F1372}" type="slidenum">
              <a:rPr lang="fr-FR" noProof="0" smtClean="0"/>
              <a:t>‹N°›</a:t>
            </a:fld>
            <a:endParaRPr lang="fr-FR" noProof="0" dirty="0"/>
          </a:p>
        </p:txBody>
      </p:sp>
    </p:spTree>
    <p:extLst>
      <p:ext uri="{BB962C8B-B14F-4D97-AF65-F5344CB8AC3E}">
        <p14:creationId xmlns:p14="http://schemas.microsoft.com/office/powerpoint/2010/main" val="84143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A1FD56-AA2F-4452-9FAC-B4C8D48F1372}" type="slidenum">
              <a:rPr lang="fr-FR" smtClean="0"/>
              <a:t>1</a:t>
            </a:fld>
            <a:endParaRPr lang="fr-FR" dirty="0"/>
          </a:p>
        </p:txBody>
      </p:sp>
    </p:spTree>
    <p:extLst>
      <p:ext uri="{BB962C8B-B14F-4D97-AF65-F5344CB8AC3E}">
        <p14:creationId xmlns:p14="http://schemas.microsoft.com/office/powerpoint/2010/main" val="139647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A1FD56-AA2F-4452-9FAC-B4C8D48F1372}" type="slidenum">
              <a:rPr lang="fr-FR" smtClean="0"/>
              <a:t>3</a:t>
            </a:fld>
            <a:endParaRPr lang="fr-FR" dirty="0"/>
          </a:p>
        </p:txBody>
      </p:sp>
    </p:spTree>
    <p:extLst>
      <p:ext uri="{BB962C8B-B14F-4D97-AF65-F5344CB8AC3E}">
        <p14:creationId xmlns:p14="http://schemas.microsoft.com/office/powerpoint/2010/main" val="187257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FFBB5C9-59A7-4770-B2AA-641F3C63B4C9}" type="datetime1">
              <a:rPr lang="fr-FR" noProof="0" smtClean="0"/>
              <a:t>09/12/2022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97ECEE-8444-4057-BCDC-70E869F964AE}" type="datetime1">
              <a:rPr lang="fr-FR" noProof="0" smtClean="0"/>
              <a:t>09/12/2022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D2E0D32C-F99B-4264-B2F8-362A1230B523}" type="datetime1">
              <a:rPr lang="fr-FR" noProof="0" smtClean="0"/>
              <a:t>09/12/2022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D72C39-303F-4AD1-B738-8E01CD1AAB10}" type="datetime1">
              <a:rPr lang="fr-FR" noProof="0" smtClean="0"/>
              <a:t>09/12/2022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7F8CE47-D1E6-4DD8-AB34-2C9318886F0C}" type="datetime1">
              <a:rPr lang="fr-FR" noProof="0" smtClean="0"/>
              <a:t>09/12/2022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F990BC9-279D-4310-92CE-1F5AE7EF8750}" type="datetime1">
              <a:rPr lang="fr-FR" noProof="0" smtClean="0"/>
              <a:t>09/12/2022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FE5801A-B430-401E-B5DD-10F987106A20}" type="datetime1">
              <a:rPr lang="fr-FR" noProof="0" smtClean="0"/>
              <a:t>09/12/2022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AC21A69B-D4C2-4BD5-8B03-93209A425E14}" type="datetime1">
              <a:rPr lang="fr-FR" noProof="0" smtClean="0"/>
              <a:t>09/12/2022</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EB14F60A-7B66-4829-887A-F663649423E8}" type="datetime1">
              <a:rPr lang="fr-FR" noProof="0" smtClean="0"/>
              <a:t>09/12/2022</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3F65A44-474D-4549-A07C-6AAA0A9314B3}" type="datetime1">
              <a:rPr lang="fr-FR" noProof="0" smtClean="0"/>
              <a:t>09/12/2022</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6593077" y="522498"/>
            <a:ext cx="4813072" cy="2398143"/>
          </a:xfrm>
        </p:spPr>
        <p:txBody>
          <a:bodyPr rtlCol="0">
            <a:normAutofit/>
          </a:bodyPr>
          <a:lstStyle/>
          <a:p>
            <a:pPr algn="ctr"/>
            <a:r>
              <a:rPr kumimoji="0" lang="ru-RU" altLang="fr-FR" sz="8000" b="1" i="0" u="none" strike="noStrike" cap="none" normalizeH="0" baseline="0" dirty="0">
                <a:ln>
                  <a:noFill/>
                </a:ln>
                <a:solidFill>
                  <a:srgbClr val="FFC000"/>
                </a:solidFill>
                <a:effectLst/>
                <a:latin typeface="inherit"/>
              </a:rPr>
              <a:t>жидкая утка</a:t>
            </a:r>
            <a:r>
              <a:rPr kumimoji="0" lang="ru-RU" altLang="fr-FR" sz="2800" b="1" i="0" u="none" strike="noStrike" cap="none" normalizeH="0" baseline="0" dirty="0">
                <a:ln>
                  <a:noFill/>
                </a:ln>
                <a:solidFill>
                  <a:srgbClr val="FFC000"/>
                </a:solidFill>
                <a:effectLst/>
              </a:rPr>
              <a:t> </a:t>
            </a:r>
            <a:endParaRPr lang="fr-FR" dirty="0"/>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104913" y="4714551"/>
            <a:ext cx="5502257" cy="1238616"/>
          </a:xfrm>
        </p:spPr>
        <p:txBody>
          <a:bodyPr rtlCol="0">
            <a:normAutofit/>
          </a:bodyPr>
          <a:lstStyle/>
          <a:p>
            <a:pPr rtl="0"/>
            <a:r>
              <a:rPr lang="fr-FR" b="1" dirty="0">
                <a:solidFill>
                  <a:srgbClr val="FFC000"/>
                </a:solidFill>
              </a:rPr>
              <a:t>COIN coin        PLOUF PLOUF</a:t>
            </a:r>
          </a:p>
          <a:p>
            <a:pPr rtl="0"/>
            <a:endParaRPr lang="fr-FR" dirty="0"/>
          </a:p>
        </p:txBody>
      </p:sp>
      <p:pic>
        <p:nvPicPr>
          <p:cNvPr id="6" name="Imag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a:blip r:embed="rId4"/>
          <a:srcRect/>
          <a:stretch/>
        </p:blipFill>
        <p:spPr>
          <a:xfrm>
            <a:off x="0" y="-43132"/>
            <a:ext cx="5943601" cy="3338423"/>
          </a:xfrm>
          <a:prstGeom prst="rect">
            <a:avLst/>
          </a:prstGeom>
        </p:spPr>
      </p:pic>
      <p:cxnSp>
        <p:nvCxnSpPr>
          <p:cNvPr id="26" name="Connecteur droit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Image 6">
            <a:extLst>
              <a:ext uri="{FF2B5EF4-FFF2-40B4-BE49-F238E27FC236}">
                <a16:creationId xmlns:a16="http://schemas.microsoft.com/office/drawing/2014/main" id="{8B46C45B-9F7A-B8C3-33CE-E0F18821B232}"/>
              </a:ext>
            </a:extLst>
          </p:cNvPr>
          <p:cNvPicPr>
            <a:picLocks noChangeAspect="1"/>
          </p:cNvPicPr>
          <p:nvPr/>
        </p:nvPicPr>
        <p:blipFill>
          <a:blip r:embed="rId5"/>
          <a:stretch>
            <a:fillRect/>
          </a:stretch>
        </p:blipFill>
        <p:spPr>
          <a:xfrm>
            <a:off x="5943601" y="3295291"/>
            <a:ext cx="6248400" cy="3562710"/>
          </a:xfrm>
          <a:prstGeom prst="rect">
            <a:avLst/>
          </a:prstGeom>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F7EF088-1504-2681-2F14-5B887306C54C}"/>
              </a:ext>
            </a:extLst>
          </p:cNvPr>
          <p:cNvSpPr txBox="1"/>
          <p:nvPr/>
        </p:nvSpPr>
        <p:spPr>
          <a:xfrm>
            <a:off x="439947" y="414068"/>
            <a:ext cx="2027208" cy="1200329"/>
          </a:xfrm>
          <a:prstGeom prst="rect">
            <a:avLst/>
          </a:prstGeom>
          <a:noFill/>
        </p:spPr>
        <p:txBody>
          <a:bodyPr wrap="square" rtlCol="0">
            <a:spAutoFit/>
          </a:bodyPr>
          <a:lstStyle/>
          <a:p>
            <a:r>
              <a:rPr lang="fr-FR" sz="3600" b="1" dirty="0">
                <a:solidFill>
                  <a:srgbClr val="FFC000"/>
                </a:solidFill>
              </a:rPr>
              <a:t>USE CASE</a:t>
            </a:r>
          </a:p>
        </p:txBody>
      </p:sp>
      <p:pic>
        <p:nvPicPr>
          <p:cNvPr id="5" name="Image 4">
            <a:extLst>
              <a:ext uri="{FF2B5EF4-FFF2-40B4-BE49-F238E27FC236}">
                <a16:creationId xmlns:a16="http://schemas.microsoft.com/office/drawing/2014/main" id="{869BF880-D201-9493-6C4C-4E131AFD3F27}"/>
              </a:ext>
            </a:extLst>
          </p:cNvPr>
          <p:cNvPicPr>
            <a:picLocks noChangeAspect="1"/>
          </p:cNvPicPr>
          <p:nvPr/>
        </p:nvPicPr>
        <p:blipFill>
          <a:blip r:embed="rId2"/>
          <a:stretch>
            <a:fillRect/>
          </a:stretch>
        </p:blipFill>
        <p:spPr>
          <a:xfrm>
            <a:off x="2850277" y="138023"/>
            <a:ext cx="7372026" cy="6176513"/>
          </a:xfrm>
          <a:prstGeom prst="rect">
            <a:avLst/>
          </a:prstGeom>
        </p:spPr>
      </p:pic>
    </p:spTree>
    <p:extLst>
      <p:ext uri="{BB962C8B-B14F-4D97-AF65-F5344CB8AC3E}">
        <p14:creationId xmlns:p14="http://schemas.microsoft.com/office/powerpoint/2010/main" val="3285186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47F5C-50EC-416A-AE8C-6F6BB4225673}"/>
              </a:ext>
            </a:extLst>
          </p:cNvPr>
          <p:cNvSpPr>
            <a:spLocks noGrp="1"/>
          </p:cNvSpPr>
          <p:nvPr>
            <p:ph type="title"/>
          </p:nvPr>
        </p:nvSpPr>
        <p:spPr>
          <a:xfrm>
            <a:off x="1097280" y="286604"/>
            <a:ext cx="10058400" cy="964466"/>
          </a:xfrm>
        </p:spPr>
        <p:txBody>
          <a:bodyPr rtlCol="0">
            <a:normAutofit/>
          </a:bodyPr>
          <a:lstStyle/>
          <a:p>
            <a:r>
              <a:rPr lang="fr-FR" b="1" dirty="0">
                <a:solidFill>
                  <a:srgbClr val="FFC000"/>
                </a:solidFill>
              </a:rPr>
              <a:t>A chacun son canard</a:t>
            </a:r>
          </a:p>
        </p:txBody>
      </p:sp>
      <p:graphicFrame>
        <p:nvGraphicFramePr>
          <p:cNvPr id="4" name="Espace réservé du contenu 2" descr="Graphique SmartArt">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297257303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Image 4">
            <a:extLst>
              <a:ext uri="{FF2B5EF4-FFF2-40B4-BE49-F238E27FC236}">
                <a16:creationId xmlns:a16="http://schemas.microsoft.com/office/drawing/2014/main" id="{701113D6-CDFD-5EEC-88C7-DD7043C00F62}"/>
              </a:ext>
            </a:extLst>
          </p:cNvPr>
          <p:cNvPicPr>
            <a:picLocks noChangeAspect="1"/>
          </p:cNvPicPr>
          <p:nvPr/>
        </p:nvPicPr>
        <p:blipFill>
          <a:blip r:embed="rId9"/>
          <a:stretch>
            <a:fillRect/>
          </a:stretch>
        </p:blipFill>
        <p:spPr>
          <a:xfrm>
            <a:off x="10454121" y="5073531"/>
            <a:ext cx="438150" cy="533400"/>
          </a:xfrm>
          <a:prstGeom prst="rect">
            <a:avLst/>
          </a:prstGeom>
        </p:spPr>
      </p:pic>
    </p:spTree>
    <p:extLst>
      <p:ext uri="{BB962C8B-B14F-4D97-AF65-F5344CB8AC3E}">
        <p14:creationId xmlns:p14="http://schemas.microsoft.com/office/powerpoint/2010/main" val="265522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AE5A50-8811-337C-5E4C-E9CBC9795C97}"/>
              </a:ext>
            </a:extLst>
          </p:cNvPr>
          <p:cNvSpPr>
            <a:spLocks noGrp="1"/>
          </p:cNvSpPr>
          <p:nvPr>
            <p:ph type="title"/>
          </p:nvPr>
        </p:nvSpPr>
        <p:spPr>
          <a:xfrm>
            <a:off x="1097280" y="286603"/>
            <a:ext cx="10058400" cy="414753"/>
          </a:xfrm>
        </p:spPr>
        <p:txBody>
          <a:bodyPr>
            <a:noAutofit/>
          </a:bodyPr>
          <a:lstStyle/>
          <a:p>
            <a:pPr algn="ctr"/>
            <a:r>
              <a:rPr lang="fr-FR" sz="2800" dirty="0">
                <a:solidFill>
                  <a:srgbClr val="FFC000"/>
                </a:solidFill>
              </a:rPr>
              <a:t>CRÉER un compte</a:t>
            </a:r>
          </a:p>
        </p:txBody>
      </p:sp>
      <p:sp>
        <p:nvSpPr>
          <p:cNvPr id="3" name="Espace réservé du contenu 2">
            <a:extLst>
              <a:ext uri="{FF2B5EF4-FFF2-40B4-BE49-F238E27FC236}">
                <a16:creationId xmlns:a16="http://schemas.microsoft.com/office/drawing/2014/main" id="{8506F71C-B777-9F14-1F60-5942334BCB5D}"/>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7CDC55EF-B615-BA35-1E27-039133B87714}"/>
              </a:ext>
            </a:extLst>
          </p:cNvPr>
          <p:cNvSpPr>
            <a:spLocks noGrp="1"/>
          </p:cNvSpPr>
          <p:nvPr>
            <p:ph sz="half" idx="2"/>
          </p:nvPr>
        </p:nvSpPr>
        <p:spPr/>
        <p:txBody>
          <a:bodyPr/>
          <a:lstStyle/>
          <a:p>
            <a:endParaRPr lang="fr-FR"/>
          </a:p>
        </p:txBody>
      </p:sp>
      <p:sp>
        <p:nvSpPr>
          <p:cNvPr id="6" name="ZoneTexte 5">
            <a:extLst>
              <a:ext uri="{FF2B5EF4-FFF2-40B4-BE49-F238E27FC236}">
                <a16:creationId xmlns:a16="http://schemas.microsoft.com/office/drawing/2014/main" id="{F5E7D45F-4FF3-1193-81F5-850684C74F2E}"/>
              </a:ext>
            </a:extLst>
          </p:cNvPr>
          <p:cNvSpPr txBox="1"/>
          <p:nvPr/>
        </p:nvSpPr>
        <p:spPr>
          <a:xfrm flipH="1">
            <a:off x="1631858" y="725800"/>
            <a:ext cx="2697481" cy="369332"/>
          </a:xfrm>
          <a:prstGeom prst="rect">
            <a:avLst/>
          </a:prstGeom>
          <a:noFill/>
        </p:spPr>
        <p:txBody>
          <a:bodyPr wrap="square" rtlCol="0">
            <a:spAutoFit/>
          </a:bodyPr>
          <a:lstStyle/>
          <a:p>
            <a:r>
              <a:rPr lang="fr-FR" dirty="0"/>
              <a:t>Diagramme d’activités</a:t>
            </a:r>
          </a:p>
        </p:txBody>
      </p:sp>
      <p:sp>
        <p:nvSpPr>
          <p:cNvPr id="7" name="ZoneTexte 6">
            <a:extLst>
              <a:ext uri="{FF2B5EF4-FFF2-40B4-BE49-F238E27FC236}">
                <a16:creationId xmlns:a16="http://schemas.microsoft.com/office/drawing/2014/main" id="{0D09CD14-01CF-6A07-633F-CCEE9C036F63}"/>
              </a:ext>
            </a:extLst>
          </p:cNvPr>
          <p:cNvSpPr txBox="1"/>
          <p:nvPr/>
        </p:nvSpPr>
        <p:spPr>
          <a:xfrm flipH="1">
            <a:off x="6961517" y="754542"/>
            <a:ext cx="3168134" cy="369332"/>
          </a:xfrm>
          <a:prstGeom prst="rect">
            <a:avLst/>
          </a:prstGeom>
          <a:noFill/>
        </p:spPr>
        <p:txBody>
          <a:bodyPr wrap="square" rtlCol="0">
            <a:spAutoFit/>
          </a:bodyPr>
          <a:lstStyle/>
          <a:p>
            <a:r>
              <a:rPr lang="fr-FR" dirty="0"/>
              <a:t>Diagramme de séquence</a:t>
            </a:r>
          </a:p>
        </p:txBody>
      </p:sp>
      <p:pic>
        <p:nvPicPr>
          <p:cNvPr id="8" name="Espace réservé du contenu 11" descr="Une image contenant table&#10;&#10;Description générée automatiquement">
            <a:extLst>
              <a:ext uri="{FF2B5EF4-FFF2-40B4-BE49-F238E27FC236}">
                <a16:creationId xmlns:a16="http://schemas.microsoft.com/office/drawing/2014/main" id="{B75BCFFE-68D5-9175-415C-A5BC378B31C9}"/>
              </a:ext>
            </a:extLst>
          </p:cNvPr>
          <p:cNvPicPr>
            <a:picLocks noChangeAspect="1"/>
          </p:cNvPicPr>
          <p:nvPr/>
        </p:nvPicPr>
        <p:blipFill>
          <a:blip r:embed="rId2"/>
          <a:stretch>
            <a:fillRect/>
          </a:stretch>
        </p:blipFill>
        <p:spPr>
          <a:xfrm>
            <a:off x="5934331" y="1148319"/>
            <a:ext cx="5909954" cy="5233796"/>
          </a:xfrm>
          <a:prstGeom prst="rect">
            <a:avLst/>
          </a:prstGeom>
        </p:spPr>
      </p:pic>
      <p:pic>
        <p:nvPicPr>
          <p:cNvPr id="10" name="Image 9">
            <a:extLst>
              <a:ext uri="{FF2B5EF4-FFF2-40B4-BE49-F238E27FC236}">
                <a16:creationId xmlns:a16="http://schemas.microsoft.com/office/drawing/2014/main" id="{E78E6E8D-B287-198F-4BE6-D2B665F2DCDC}"/>
              </a:ext>
            </a:extLst>
          </p:cNvPr>
          <p:cNvPicPr>
            <a:picLocks noChangeAspect="1"/>
          </p:cNvPicPr>
          <p:nvPr/>
        </p:nvPicPr>
        <p:blipFill>
          <a:blip r:embed="rId3"/>
          <a:stretch>
            <a:fillRect/>
          </a:stretch>
        </p:blipFill>
        <p:spPr>
          <a:xfrm>
            <a:off x="64537" y="1148319"/>
            <a:ext cx="5869794" cy="5097206"/>
          </a:xfrm>
          <a:prstGeom prst="rect">
            <a:avLst/>
          </a:prstGeom>
        </p:spPr>
      </p:pic>
    </p:spTree>
    <p:extLst>
      <p:ext uri="{BB962C8B-B14F-4D97-AF65-F5344CB8AC3E}">
        <p14:creationId xmlns:p14="http://schemas.microsoft.com/office/powerpoint/2010/main" val="195295115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E729C0-3CCF-69E7-1FD0-AF6DA8B242FF}"/>
              </a:ext>
            </a:extLst>
          </p:cNvPr>
          <p:cNvSpPr>
            <a:spLocks noGrp="1"/>
          </p:cNvSpPr>
          <p:nvPr>
            <p:ph type="title"/>
          </p:nvPr>
        </p:nvSpPr>
        <p:spPr>
          <a:xfrm>
            <a:off x="1097280" y="286604"/>
            <a:ext cx="10058400" cy="444868"/>
          </a:xfrm>
        </p:spPr>
        <p:txBody>
          <a:bodyPr>
            <a:noAutofit/>
          </a:bodyPr>
          <a:lstStyle/>
          <a:p>
            <a:pPr algn="ctr"/>
            <a:r>
              <a:rPr lang="fr-FR" sz="3200" dirty="0">
                <a:solidFill>
                  <a:srgbClr val="FFC000"/>
                </a:solidFill>
              </a:rPr>
              <a:t>AFFICHER un article</a:t>
            </a:r>
          </a:p>
        </p:txBody>
      </p:sp>
      <p:sp>
        <p:nvSpPr>
          <p:cNvPr id="3" name="Espace réservé du contenu 2">
            <a:extLst>
              <a:ext uri="{FF2B5EF4-FFF2-40B4-BE49-F238E27FC236}">
                <a16:creationId xmlns:a16="http://schemas.microsoft.com/office/drawing/2014/main" id="{B6F7CE5C-F9CB-28CD-F720-9C22DC7BC70B}"/>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A49F7C7D-F4B6-6CBE-55D4-D83443E27752}"/>
              </a:ext>
            </a:extLst>
          </p:cNvPr>
          <p:cNvSpPr>
            <a:spLocks noGrp="1"/>
          </p:cNvSpPr>
          <p:nvPr>
            <p:ph sz="half" idx="2"/>
          </p:nvPr>
        </p:nvSpPr>
        <p:spPr/>
        <p:txBody>
          <a:bodyPr/>
          <a:lstStyle/>
          <a:p>
            <a:endParaRPr lang="fr-FR"/>
          </a:p>
        </p:txBody>
      </p:sp>
      <p:sp>
        <p:nvSpPr>
          <p:cNvPr id="5" name="ZoneTexte 4">
            <a:extLst>
              <a:ext uri="{FF2B5EF4-FFF2-40B4-BE49-F238E27FC236}">
                <a16:creationId xmlns:a16="http://schemas.microsoft.com/office/drawing/2014/main" id="{C6FF9888-AEAA-4D31-852B-3C2B26B29C58}"/>
              </a:ext>
            </a:extLst>
          </p:cNvPr>
          <p:cNvSpPr txBox="1"/>
          <p:nvPr/>
        </p:nvSpPr>
        <p:spPr>
          <a:xfrm flipH="1">
            <a:off x="1572594" y="831457"/>
            <a:ext cx="2697481" cy="369332"/>
          </a:xfrm>
          <a:prstGeom prst="rect">
            <a:avLst/>
          </a:prstGeom>
          <a:noFill/>
        </p:spPr>
        <p:txBody>
          <a:bodyPr wrap="square" rtlCol="0">
            <a:spAutoFit/>
          </a:bodyPr>
          <a:lstStyle/>
          <a:p>
            <a:r>
              <a:rPr lang="fr-FR" dirty="0"/>
              <a:t>Diagramme d’activités</a:t>
            </a:r>
          </a:p>
        </p:txBody>
      </p:sp>
      <p:sp>
        <p:nvSpPr>
          <p:cNvPr id="6" name="ZoneTexte 5">
            <a:extLst>
              <a:ext uri="{FF2B5EF4-FFF2-40B4-BE49-F238E27FC236}">
                <a16:creationId xmlns:a16="http://schemas.microsoft.com/office/drawing/2014/main" id="{E247FA58-B024-D644-E414-07383B966D25}"/>
              </a:ext>
            </a:extLst>
          </p:cNvPr>
          <p:cNvSpPr txBox="1"/>
          <p:nvPr/>
        </p:nvSpPr>
        <p:spPr>
          <a:xfrm flipH="1">
            <a:off x="7403616" y="833271"/>
            <a:ext cx="2697481" cy="369332"/>
          </a:xfrm>
          <a:prstGeom prst="rect">
            <a:avLst/>
          </a:prstGeom>
          <a:noFill/>
        </p:spPr>
        <p:txBody>
          <a:bodyPr wrap="square" rtlCol="0">
            <a:spAutoFit/>
          </a:bodyPr>
          <a:lstStyle/>
          <a:p>
            <a:r>
              <a:rPr lang="fr-FR" dirty="0"/>
              <a:t>Diagramme de séquence</a:t>
            </a:r>
          </a:p>
        </p:txBody>
      </p:sp>
      <p:pic>
        <p:nvPicPr>
          <p:cNvPr id="7" name="Espace réservé du contenu 10">
            <a:extLst>
              <a:ext uri="{FF2B5EF4-FFF2-40B4-BE49-F238E27FC236}">
                <a16:creationId xmlns:a16="http://schemas.microsoft.com/office/drawing/2014/main" id="{E1DC03CC-20EE-E2C8-86AD-542F967F8C56}"/>
              </a:ext>
            </a:extLst>
          </p:cNvPr>
          <p:cNvPicPr>
            <a:picLocks noChangeAspect="1"/>
          </p:cNvPicPr>
          <p:nvPr/>
        </p:nvPicPr>
        <p:blipFill>
          <a:blip r:embed="rId2"/>
          <a:stretch>
            <a:fillRect/>
          </a:stretch>
        </p:blipFill>
        <p:spPr>
          <a:xfrm>
            <a:off x="174172" y="1200789"/>
            <a:ext cx="5774046" cy="5295013"/>
          </a:xfrm>
          <a:prstGeom prst="rect">
            <a:avLst/>
          </a:prstGeom>
        </p:spPr>
      </p:pic>
      <p:pic>
        <p:nvPicPr>
          <p:cNvPr id="8" name="Espace réservé du contenu 14" descr="Une image contenant table&#10;&#10;Description générée automatiquement">
            <a:extLst>
              <a:ext uri="{FF2B5EF4-FFF2-40B4-BE49-F238E27FC236}">
                <a16:creationId xmlns:a16="http://schemas.microsoft.com/office/drawing/2014/main" id="{3A26388E-9311-5646-20BE-AA741617998C}"/>
              </a:ext>
            </a:extLst>
          </p:cNvPr>
          <p:cNvPicPr>
            <a:picLocks noChangeAspect="1"/>
          </p:cNvPicPr>
          <p:nvPr/>
        </p:nvPicPr>
        <p:blipFill>
          <a:blip r:embed="rId3"/>
          <a:stretch>
            <a:fillRect/>
          </a:stretch>
        </p:blipFill>
        <p:spPr>
          <a:xfrm>
            <a:off x="5948219" y="1200789"/>
            <a:ext cx="6069610" cy="5295013"/>
          </a:xfrm>
          <a:prstGeom prst="rect">
            <a:avLst/>
          </a:prstGeom>
        </p:spPr>
      </p:pic>
    </p:spTree>
    <p:extLst>
      <p:ext uri="{BB962C8B-B14F-4D97-AF65-F5344CB8AC3E}">
        <p14:creationId xmlns:p14="http://schemas.microsoft.com/office/powerpoint/2010/main" val="79339026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99177-5EED-C14A-3BAE-BC2DB72F0C8C}"/>
              </a:ext>
            </a:extLst>
          </p:cNvPr>
          <p:cNvSpPr>
            <a:spLocks noGrp="1"/>
          </p:cNvSpPr>
          <p:nvPr>
            <p:ph type="title"/>
          </p:nvPr>
        </p:nvSpPr>
        <p:spPr>
          <a:xfrm>
            <a:off x="1097280" y="286603"/>
            <a:ext cx="10058400" cy="437121"/>
          </a:xfrm>
        </p:spPr>
        <p:txBody>
          <a:bodyPr>
            <a:noAutofit/>
          </a:bodyPr>
          <a:lstStyle/>
          <a:p>
            <a:pPr algn="ctr"/>
            <a:r>
              <a:rPr lang="fr-FR" sz="3200" dirty="0">
                <a:solidFill>
                  <a:srgbClr val="FFC000"/>
                </a:solidFill>
              </a:rPr>
              <a:t>MODIFIER un article</a:t>
            </a:r>
          </a:p>
        </p:txBody>
      </p:sp>
      <p:sp>
        <p:nvSpPr>
          <p:cNvPr id="3" name="Espace réservé du contenu 2">
            <a:extLst>
              <a:ext uri="{FF2B5EF4-FFF2-40B4-BE49-F238E27FC236}">
                <a16:creationId xmlns:a16="http://schemas.microsoft.com/office/drawing/2014/main" id="{9B8682F0-6C04-C6E4-6411-EDF09B338642}"/>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1541E14A-B7CD-33A8-9160-8A600C6B50FA}"/>
              </a:ext>
            </a:extLst>
          </p:cNvPr>
          <p:cNvSpPr>
            <a:spLocks noGrp="1"/>
          </p:cNvSpPr>
          <p:nvPr>
            <p:ph sz="half" idx="2"/>
          </p:nvPr>
        </p:nvSpPr>
        <p:spPr/>
        <p:txBody>
          <a:bodyPr/>
          <a:lstStyle/>
          <a:p>
            <a:endParaRPr lang="fr-FR"/>
          </a:p>
        </p:txBody>
      </p:sp>
      <p:sp>
        <p:nvSpPr>
          <p:cNvPr id="7" name="ZoneTexte 6">
            <a:extLst>
              <a:ext uri="{FF2B5EF4-FFF2-40B4-BE49-F238E27FC236}">
                <a16:creationId xmlns:a16="http://schemas.microsoft.com/office/drawing/2014/main" id="{BB30F117-C394-BCF2-3240-58DD1CD66765}"/>
              </a:ext>
            </a:extLst>
          </p:cNvPr>
          <p:cNvSpPr txBox="1"/>
          <p:nvPr/>
        </p:nvSpPr>
        <p:spPr>
          <a:xfrm flipH="1">
            <a:off x="1658858" y="803087"/>
            <a:ext cx="2697481" cy="369332"/>
          </a:xfrm>
          <a:prstGeom prst="rect">
            <a:avLst/>
          </a:prstGeom>
          <a:noFill/>
        </p:spPr>
        <p:txBody>
          <a:bodyPr wrap="square" rtlCol="0">
            <a:spAutoFit/>
          </a:bodyPr>
          <a:lstStyle/>
          <a:p>
            <a:r>
              <a:rPr lang="fr-FR" dirty="0"/>
              <a:t>Diagramme d’activités</a:t>
            </a:r>
          </a:p>
        </p:txBody>
      </p:sp>
      <p:sp>
        <p:nvSpPr>
          <p:cNvPr id="8" name="ZoneTexte 7">
            <a:extLst>
              <a:ext uri="{FF2B5EF4-FFF2-40B4-BE49-F238E27FC236}">
                <a16:creationId xmlns:a16="http://schemas.microsoft.com/office/drawing/2014/main" id="{F631A2A9-A83B-421B-E101-E4CEC9CA1AC4}"/>
              </a:ext>
            </a:extLst>
          </p:cNvPr>
          <p:cNvSpPr txBox="1"/>
          <p:nvPr/>
        </p:nvSpPr>
        <p:spPr>
          <a:xfrm flipH="1">
            <a:off x="7384234" y="863601"/>
            <a:ext cx="2697481" cy="369332"/>
          </a:xfrm>
          <a:prstGeom prst="rect">
            <a:avLst/>
          </a:prstGeom>
          <a:noFill/>
        </p:spPr>
        <p:txBody>
          <a:bodyPr wrap="square" rtlCol="0">
            <a:spAutoFit/>
          </a:bodyPr>
          <a:lstStyle/>
          <a:p>
            <a:r>
              <a:rPr lang="fr-FR" dirty="0"/>
              <a:t>Diagramme de séquence</a:t>
            </a:r>
          </a:p>
        </p:txBody>
      </p:sp>
      <p:pic>
        <p:nvPicPr>
          <p:cNvPr id="9" name="Espace réservé du contenu 27" descr="Une image contenant table&#10;&#10;Description générée automatiquement">
            <a:extLst>
              <a:ext uri="{FF2B5EF4-FFF2-40B4-BE49-F238E27FC236}">
                <a16:creationId xmlns:a16="http://schemas.microsoft.com/office/drawing/2014/main" id="{4F726292-BEDB-5190-48A0-8F1146E30B52}"/>
              </a:ext>
            </a:extLst>
          </p:cNvPr>
          <p:cNvPicPr>
            <a:picLocks noChangeAspect="1"/>
          </p:cNvPicPr>
          <p:nvPr/>
        </p:nvPicPr>
        <p:blipFill>
          <a:blip r:embed="rId2"/>
          <a:stretch>
            <a:fillRect/>
          </a:stretch>
        </p:blipFill>
        <p:spPr>
          <a:xfrm>
            <a:off x="6210795" y="1232933"/>
            <a:ext cx="5648696" cy="5145368"/>
          </a:xfrm>
          <a:prstGeom prst="rect">
            <a:avLst/>
          </a:prstGeom>
        </p:spPr>
      </p:pic>
      <p:pic>
        <p:nvPicPr>
          <p:cNvPr id="10" name="Espace réservé du contenu 25">
            <a:extLst>
              <a:ext uri="{FF2B5EF4-FFF2-40B4-BE49-F238E27FC236}">
                <a16:creationId xmlns:a16="http://schemas.microsoft.com/office/drawing/2014/main" id="{B8851FA1-A3DE-18FD-2504-864CA06296B4}"/>
              </a:ext>
            </a:extLst>
          </p:cNvPr>
          <p:cNvPicPr>
            <a:picLocks noChangeAspect="1"/>
          </p:cNvPicPr>
          <p:nvPr/>
        </p:nvPicPr>
        <p:blipFill>
          <a:blip r:embed="rId3"/>
          <a:stretch>
            <a:fillRect/>
          </a:stretch>
        </p:blipFill>
        <p:spPr>
          <a:xfrm>
            <a:off x="213756" y="1172419"/>
            <a:ext cx="5997039" cy="5145369"/>
          </a:xfrm>
          <a:prstGeom prst="rect">
            <a:avLst/>
          </a:prstGeom>
        </p:spPr>
      </p:pic>
    </p:spTree>
    <p:extLst>
      <p:ext uri="{BB962C8B-B14F-4D97-AF65-F5344CB8AC3E}">
        <p14:creationId xmlns:p14="http://schemas.microsoft.com/office/powerpoint/2010/main" val="356277229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1B378-FC81-C299-162C-81FD02C133BF}"/>
              </a:ext>
            </a:extLst>
          </p:cNvPr>
          <p:cNvSpPr>
            <a:spLocks noGrp="1"/>
          </p:cNvSpPr>
          <p:nvPr>
            <p:ph type="title"/>
          </p:nvPr>
        </p:nvSpPr>
        <p:spPr>
          <a:xfrm>
            <a:off x="1097280" y="286603"/>
            <a:ext cx="10058400" cy="451583"/>
          </a:xfrm>
        </p:spPr>
        <p:txBody>
          <a:bodyPr>
            <a:noAutofit/>
          </a:bodyPr>
          <a:lstStyle/>
          <a:p>
            <a:pPr algn="ctr"/>
            <a:r>
              <a:rPr lang="fr-FR" sz="2800" dirty="0">
                <a:solidFill>
                  <a:srgbClr val="FFC000"/>
                </a:solidFill>
              </a:rPr>
              <a:t>SUPPRIMER un article</a:t>
            </a:r>
          </a:p>
        </p:txBody>
      </p:sp>
      <p:sp>
        <p:nvSpPr>
          <p:cNvPr id="3" name="Espace réservé du contenu 2">
            <a:extLst>
              <a:ext uri="{FF2B5EF4-FFF2-40B4-BE49-F238E27FC236}">
                <a16:creationId xmlns:a16="http://schemas.microsoft.com/office/drawing/2014/main" id="{EDA64E8B-F8CE-2082-8078-447913305798}"/>
              </a:ext>
            </a:extLst>
          </p:cNvPr>
          <p:cNvSpPr>
            <a:spLocks noGrp="1"/>
          </p:cNvSpPr>
          <p:nvPr>
            <p:ph sz="half" idx="1"/>
          </p:nvPr>
        </p:nvSpPr>
        <p:spPr/>
        <p:txBody>
          <a:bodyPr/>
          <a:lstStyle/>
          <a:p>
            <a:endParaRPr lang="fr-FR"/>
          </a:p>
        </p:txBody>
      </p:sp>
      <p:sp>
        <p:nvSpPr>
          <p:cNvPr id="4" name="Espace réservé du contenu 3">
            <a:extLst>
              <a:ext uri="{FF2B5EF4-FFF2-40B4-BE49-F238E27FC236}">
                <a16:creationId xmlns:a16="http://schemas.microsoft.com/office/drawing/2014/main" id="{DCB049E8-393A-6C80-C52E-BF1B11150F02}"/>
              </a:ext>
            </a:extLst>
          </p:cNvPr>
          <p:cNvSpPr>
            <a:spLocks noGrp="1"/>
          </p:cNvSpPr>
          <p:nvPr>
            <p:ph sz="half" idx="2"/>
          </p:nvPr>
        </p:nvSpPr>
        <p:spPr/>
        <p:txBody>
          <a:bodyPr/>
          <a:lstStyle/>
          <a:p>
            <a:endParaRPr lang="fr-FR"/>
          </a:p>
        </p:txBody>
      </p:sp>
      <p:sp>
        <p:nvSpPr>
          <p:cNvPr id="7" name="ZoneTexte 6">
            <a:extLst>
              <a:ext uri="{FF2B5EF4-FFF2-40B4-BE49-F238E27FC236}">
                <a16:creationId xmlns:a16="http://schemas.microsoft.com/office/drawing/2014/main" id="{8EF5DE89-0764-C2B1-0646-33F25057D66B}"/>
              </a:ext>
            </a:extLst>
          </p:cNvPr>
          <p:cNvSpPr txBox="1"/>
          <p:nvPr/>
        </p:nvSpPr>
        <p:spPr>
          <a:xfrm flipH="1">
            <a:off x="1745123" y="821576"/>
            <a:ext cx="2697481" cy="369332"/>
          </a:xfrm>
          <a:prstGeom prst="rect">
            <a:avLst/>
          </a:prstGeom>
          <a:noFill/>
        </p:spPr>
        <p:txBody>
          <a:bodyPr wrap="square" rtlCol="0">
            <a:spAutoFit/>
          </a:bodyPr>
          <a:lstStyle/>
          <a:p>
            <a:r>
              <a:rPr lang="fr-FR" dirty="0"/>
              <a:t>Diagramme d’activités</a:t>
            </a:r>
          </a:p>
        </p:txBody>
      </p:sp>
      <p:sp>
        <p:nvSpPr>
          <p:cNvPr id="8" name="ZoneTexte 7">
            <a:extLst>
              <a:ext uri="{FF2B5EF4-FFF2-40B4-BE49-F238E27FC236}">
                <a16:creationId xmlns:a16="http://schemas.microsoft.com/office/drawing/2014/main" id="{7E4B0E69-9B38-94A1-6F7E-721575C82657}"/>
              </a:ext>
            </a:extLst>
          </p:cNvPr>
          <p:cNvSpPr txBox="1"/>
          <p:nvPr/>
        </p:nvSpPr>
        <p:spPr>
          <a:xfrm flipH="1">
            <a:off x="7427366" y="821576"/>
            <a:ext cx="2697481" cy="369332"/>
          </a:xfrm>
          <a:prstGeom prst="rect">
            <a:avLst/>
          </a:prstGeom>
          <a:noFill/>
        </p:spPr>
        <p:txBody>
          <a:bodyPr wrap="square" rtlCol="0">
            <a:spAutoFit/>
          </a:bodyPr>
          <a:lstStyle/>
          <a:p>
            <a:r>
              <a:rPr lang="fr-FR" dirty="0"/>
              <a:t>Diagramme de séquence</a:t>
            </a:r>
          </a:p>
        </p:txBody>
      </p:sp>
      <p:pic>
        <p:nvPicPr>
          <p:cNvPr id="10" name="Image 9">
            <a:extLst>
              <a:ext uri="{FF2B5EF4-FFF2-40B4-BE49-F238E27FC236}">
                <a16:creationId xmlns:a16="http://schemas.microsoft.com/office/drawing/2014/main" id="{07C8CD78-1DCB-628F-D641-F7FF0FAF609F}"/>
              </a:ext>
            </a:extLst>
          </p:cNvPr>
          <p:cNvPicPr>
            <a:picLocks noChangeAspect="1"/>
          </p:cNvPicPr>
          <p:nvPr/>
        </p:nvPicPr>
        <p:blipFill>
          <a:blip r:embed="rId2"/>
          <a:stretch>
            <a:fillRect/>
          </a:stretch>
        </p:blipFill>
        <p:spPr>
          <a:xfrm>
            <a:off x="6096000" y="1274299"/>
            <a:ext cx="6037928" cy="4900206"/>
          </a:xfrm>
          <a:prstGeom prst="rect">
            <a:avLst/>
          </a:prstGeom>
        </p:spPr>
      </p:pic>
      <p:pic>
        <p:nvPicPr>
          <p:cNvPr id="9" name="Image 8">
            <a:extLst>
              <a:ext uri="{FF2B5EF4-FFF2-40B4-BE49-F238E27FC236}">
                <a16:creationId xmlns:a16="http://schemas.microsoft.com/office/drawing/2014/main" id="{6A618079-23AD-7482-A4FF-8609A6308C06}"/>
              </a:ext>
            </a:extLst>
          </p:cNvPr>
          <p:cNvPicPr>
            <a:picLocks noChangeAspect="1"/>
          </p:cNvPicPr>
          <p:nvPr/>
        </p:nvPicPr>
        <p:blipFill>
          <a:blip r:embed="rId3"/>
          <a:stretch>
            <a:fillRect/>
          </a:stretch>
        </p:blipFill>
        <p:spPr>
          <a:xfrm>
            <a:off x="147789" y="1190908"/>
            <a:ext cx="6123615" cy="4845516"/>
          </a:xfrm>
          <a:prstGeom prst="rect">
            <a:avLst/>
          </a:prstGeom>
        </p:spPr>
      </p:pic>
    </p:spTree>
    <p:extLst>
      <p:ext uri="{BB962C8B-B14F-4D97-AF65-F5344CB8AC3E}">
        <p14:creationId xmlns:p14="http://schemas.microsoft.com/office/powerpoint/2010/main" val="130786615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A03C96-B56F-F666-470A-64C2B975FD7F}"/>
              </a:ext>
            </a:extLst>
          </p:cNvPr>
          <p:cNvSpPr>
            <a:spLocks noGrp="1"/>
          </p:cNvSpPr>
          <p:nvPr>
            <p:ph type="title"/>
          </p:nvPr>
        </p:nvSpPr>
        <p:spPr>
          <a:xfrm>
            <a:off x="1183544" y="101914"/>
            <a:ext cx="10058400" cy="702409"/>
          </a:xfrm>
        </p:spPr>
        <p:txBody>
          <a:bodyPr>
            <a:normAutofit fontScale="90000"/>
          </a:bodyPr>
          <a:lstStyle/>
          <a:p>
            <a:pPr algn="ctr"/>
            <a:r>
              <a:rPr lang="fr-FR" dirty="0">
                <a:solidFill>
                  <a:srgbClr val="FFC000"/>
                </a:solidFill>
              </a:rPr>
              <a:t>ACTIVER la réduction</a:t>
            </a:r>
          </a:p>
        </p:txBody>
      </p:sp>
      <p:pic>
        <p:nvPicPr>
          <p:cNvPr id="6" name="Espace réservé du contenu 5">
            <a:extLst>
              <a:ext uri="{FF2B5EF4-FFF2-40B4-BE49-F238E27FC236}">
                <a16:creationId xmlns:a16="http://schemas.microsoft.com/office/drawing/2014/main" id="{95DC0959-A029-15DA-1846-D56406165530}"/>
              </a:ext>
            </a:extLst>
          </p:cNvPr>
          <p:cNvPicPr>
            <a:picLocks noGrp="1" noChangeAspect="1"/>
          </p:cNvPicPr>
          <p:nvPr>
            <p:ph sz="half" idx="1"/>
          </p:nvPr>
        </p:nvPicPr>
        <p:blipFill>
          <a:blip r:embed="rId2"/>
          <a:stretch>
            <a:fillRect/>
          </a:stretch>
        </p:blipFill>
        <p:spPr>
          <a:xfrm>
            <a:off x="249382" y="1282310"/>
            <a:ext cx="5846618" cy="4879977"/>
          </a:xfrm>
        </p:spPr>
      </p:pic>
      <p:pic>
        <p:nvPicPr>
          <p:cNvPr id="8" name="Espace réservé du contenu 7">
            <a:extLst>
              <a:ext uri="{FF2B5EF4-FFF2-40B4-BE49-F238E27FC236}">
                <a16:creationId xmlns:a16="http://schemas.microsoft.com/office/drawing/2014/main" id="{B3AA2799-5DED-9917-5152-8943ADC2C38B}"/>
              </a:ext>
            </a:extLst>
          </p:cNvPr>
          <p:cNvPicPr>
            <a:picLocks noGrp="1" noChangeAspect="1"/>
          </p:cNvPicPr>
          <p:nvPr>
            <p:ph sz="half" idx="2"/>
          </p:nvPr>
        </p:nvPicPr>
        <p:blipFill>
          <a:blip r:embed="rId3"/>
          <a:stretch>
            <a:fillRect/>
          </a:stretch>
        </p:blipFill>
        <p:spPr>
          <a:xfrm>
            <a:off x="5957455" y="1282310"/>
            <a:ext cx="5985163" cy="5042333"/>
          </a:xfrm>
        </p:spPr>
      </p:pic>
      <p:sp>
        <p:nvSpPr>
          <p:cNvPr id="9" name="ZoneTexte 8">
            <a:extLst>
              <a:ext uri="{FF2B5EF4-FFF2-40B4-BE49-F238E27FC236}">
                <a16:creationId xmlns:a16="http://schemas.microsoft.com/office/drawing/2014/main" id="{4C40621E-149E-D94B-C769-A9C935B0DAAA}"/>
              </a:ext>
            </a:extLst>
          </p:cNvPr>
          <p:cNvSpPr txBox="1"/>
          <p:nvPr/>
        </p:nvSpPr>
        <p:spPr>
          <a:xfrm flipH="1">
            <a:off x="1745123" y="821576"/>
            <a:ext cx="2697481" cy="369332"/>
          </a:xfrm>
          <a:prstGeom prst="rect">
            <a:avLst/>
          </a:prstGeom>
          <a:noFill/>
        </p:spPr>
        <p:txBody>
          <a:bodyPr wrap="square" rtlCol="0">
            <a:spAutoFit/>
          </a:bodyPr>
          <a:lstStyle/>
          <a:p>
            <a:r>
              <a:rPr lang="fr-FR" dirty="0"/>
              <a:t>Diagramme d’activités</a:t>
            </a:r>
          </a:p>
        </p:txBody>
      </p:sp>
      <p:sp>
        <p:nvSpPr>
          <p:cNvPr id="10" name="ZoneTexte 9">
            <a:extLst>
              <a:ext uri="{FF2B5EF4-FFF2-40B4-BE49-F238E27FC236}">
                <a16:creationId xmlns:a16="http://schemas.microsoft.com/office/drawing/2014/main" id="{ABB2ABDB-EFE1-5979-2810-C454DE47BB9B}"/>
              </a:ext>
            </a:extLst>
          </p:cNvPr>
          <p:cNvSpPr txBox="1"/>
          <p:nvPr/>
        </p:nvSpPr>
        <p:spPr>
          <a:xfrm flipH="1">
            <a:off x="7151297" y="821576"/>
            <a:ext cx="2973549" cy="369332"/>
          </a:xfrm>
          <a:prstGeom prst="rect">
            <a:avLst/>
          </a:prstGeom>
          <a:noFill/>
        </p:spPr>
        <p:txBody>
          <a:bodyPr wrap="square" rtlCol="0">
            <a:spAutoFit/>
          </a:bodyPr>
          <a:lstStyle/>
          <a:p>
            <a:r>
              <a:rPr lang="fr-FR" dirty="0"/>
              <a:t>Diagramme de séquence</a:t>
            </a:r>
          </a:p>
        </p:txBody>
      </p:sp>
    </p:spTree>
    <p:extLst>
      <p:ext uri="{BB962C8B-B14F-4D97-AF65-F5344CB8AC3E}">
        <p14:creationId xmlns:p14="http://schemas.microsoft.com/office/powerpoint/2010/main" val="281605229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BEEC9-91EE-D181-7161-B4F5097CBE77}"/>
              </a:ext>
            </a:extLst>
          </p:cNvPr>
          <p:cNvSpPr>
            <a:spLocks noGrp="1"/>
          </p:cNvSpPr>
          <p:nvPr>
            <p:ph type="title"/>
          </p:nvPr>
        </p:nvSpPr>
        <p:spPr>
          <a:xfrm>
            <a:off x="1097280" y="286604"/>
            <a:ext cx="10058400" cy="972854"/>
          </a:xfrm>
        </p:spPr>
        <p:txBody>
          <a:bodyPr/>
          <a:lstStyle/>
          <a:p>
            <a:pPr algn="ctr"/>
            <a:r>
              <a:rPr lang="fr-FR" dirty="0">
                <a:solidFill>
                  <a:srgbClr val="FFC000"/>
                </a:solidFill>
              </a:rPr>
              <a:t>Pour le plaisir….</a:t>
            </a:r>
          </a:p>
        </p:txBody>
      </p:sp>
      <p:pic>
        <p:nvPicPr>
          <p:cNvPr id="6" name="Espace réservé du contenu 5">
            <a:extLst>
              <a:ext uri="{FF2B5EF4-FFF2-40B4-BE49-F238E27FC236}">
                <a16:creationId xmlns:a16="http://schemas.microsoft.com/office/drawing/2014/main" id="{07246CD5-7514-3799-EF76-B0E41D082CFA}"/>
              </a:ext>
            </a:extLst>
          </p:cNvPr>
          <p:cNvPicPr>
            <a:picLocks noGrp="1" noChangeAspect="1"/>
          </p:cNvPicPr>
          <p:nvPr>
            <p:ph sz="half" idx="1"/>
          </p:nvPr>
        </p:nvPicPr>
        <p:blipFill>
          <a:blip r:embed="rId2"/>
          <a:stretch>
            <a:fillRect/>
          </a:stretch>
        </p:blipFill>
        <p:spPr>
          <a:xfrm>
            <a:off x="1096963" y="2253868"/>
            <a:ext cx="4640262" cy="3482152"/>
          </a:xfrm>
        </p:spPr>
      </p:pic>
      <p:pic>
        <p:nvPicPr>
          <p:cNvPr id="8" name="Espace réservé du contenu 7">
            <a:extLst>
              <a:ext uri="{FF2B5EF4-FFF2-40B4-BE49-F238E27FC236}">
                <a16:creationId xmlns:a16="http://schemas.microsoft.com/office/drawing/2014/main" id="{8705104C-133B-1BC3-7EC7-4D23BE405958}"/>
              </a:ext>
            </a:extLst>
          </p:cNvPr>
          <p:cNvPicPr>
            <a:picLocks noGrp="1" noChangeAspect="1"/>
          </p:cNvPicPr>
          <p:nvPr>
            <p:ph sz="half" idx="2"/>
          </p:nvPr>
        </p:nvPicPr>
        <p:blipFill>
          <a:blip r:embed="rId3"/>
          <a:stretch>
            <a:fillRect/>
          </a:stretch>
        </p:blipFill>
        <p:spPr>
          <a:xfrm>
            <a:off x="7587639" y="2253866"/>
            <a:ext cx="2496773" cy="3482153"/>
          </a:xfrm>
        </p:spPr>
      </p:pic>
    </p:spTree>
    <p:extLst>
      <p:ext uri="{BB962C8B-B14F-4D97-AF65-F5344CB8AC3E}">
        <p14:creationId xmlns:p14="http://schemas.microsoft.com/office/powerpoint/2010/main" val="394089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500">
        <p15:prstTrans prst="curtains"/>
      </p:transition>
    </mc:Choice>
    <mc:Fallback xmlns="">
      <p:transition spd="slow">
        <p:fade/>
      </p:transition>
    </mc:Fallback>
  </mc:AlternateContent>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81_TF11437505.potx" id="{B6B28B30-434A-44ED-A7AD-D9002B198BFB}" vid="{9C6040AD-F912-4FA0-BF90-A78807B94E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{D1F1CEC0-EE7B-4C38-98BF-93933AE01171}tf11437505_win32</Template>
  <TotalTime>145</TotalTime>
  <Words>80</Words>
  <Application>Microsoft Office PowerPoint</Application>
  <PresentationFormat>Grand écran</PresentationFormat>
  <Paragraphs>25</Paragraphs>
  <Slides>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Calibri</vt:lpstr>
      <vt:lpstr>Georgia Pro Cond Light</vt:lpstr>
      <vt:lpstr>inherit</vt:lpstr>
      <vt:lpstr>Speak Pro</vt:lpstr>
      <vt:lpstr>RetrospectVTI</vt:lpstr>
      <vt:lpstr>жидкая утка </vt:lpstr>
      <vt:lpstr>Présentation PowerPoint</vt:lpstr>
      <vt:lpstr>A chacun son canard</vt:lpstr>
      <vt:lpstr>CRÉER un compte</vt:lpstr>
      <vt:lpstr>AFFICHER un article</vt:lpstr>
      <vt:lpstr>MODIFIER un article</vt:lpstr>
      <vt:lpstr>SUPPRIMER un article</vt:lpstr>
      <vt:lpstr>ACTIVER la réduction</vt:lpstr>
      <vt:lpstr>Pour le plaisir….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жидкая утка </dc:title>
  <dc:creator>Maryline MOURGUES</dc:creator>
  <cp:lastModifiedBy>Maryline MOURGUES</cp:lastModifiedBy>
  <cp:revision>1</cp:revision>
  <dcterms:created xsi:type="dcterms:W3CDTF">2022-12-09T08:27:38Z</dcterms:created>
  <dcterms:modified xsi:type="dcterms:W3CDTF">2022-12-09T14:19:07Z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