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076C11-AD5F-A395-9104-BC991C00B2D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5A3B348-1C29-9EC6-DB4F-9CE1479F3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F31A062-4F9B-DCDE-6FD9-F7FDAAD2381F}"/>
              </a:ext>
            </a:extLst>
          </p:cNvPr>
          <p:cNvSpPr>
            <a:spLocks noGrp="1"/>
          </p:cNvSpPr>
          <p:nvPr>
            <p:ph type="dt" sz="half" idx="10"/>
          </p:nvPr>
        </p:nvSpPr>
        <p:spPr/>
        <p:txBody>
          <a:bodyPr/>
          <a:lstStyle/>
          <a:p>
            <a:fld id="{56B71032-56F8-4BAA-AD6E-59B7E0C38AB7}" type="datetimeFigureOut">
              <a:rPr lang="fr-FR" smtClean="0"/>
              <a:t>26/10/2022</a:t>
            </a:fld>
            <a:endParaRPr lang="fr-FR"/>
          </a:p>
        </p:txBody>
      </p:sp>
      <p:sp>
        <p:nvSpPr>
          <p:cNvPr id="5" name="Espace réservé du pied de page 4">
            <a:extLst>
              <a:ext uri="{FF2B5EF4-FFF2-40B4-BE49-F238E27FC236}">
                <a16:creationId xmlns:a16="http://schemas.microsoft.com/office/drawing/2014/main" id="{6B8D6EC1-DAFA-3350-A7F9-FD204CC9CF7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D7A160-F93D-6625-9641-7628089EF797}"/>
              </a:ext>
            </a:extLst>
          </p:cNvPr>
          <p:cNvSpPr>
            <a:spLocks noGrp="1"/>
          </p:cNvSpPr>
          <p:nvPr>
            <p:ph type="sldNum" sz="quarter" idx="12"/>
          </p:nvPr>
        </p:nvSpPr>
        <p:spPr/>
        <p:txBody>
          <a:bodyPr/>
          <a:lstStyle/>
          <a:p>
            <a:fld id="{1463346F-B928-4610-8E0C-A5FDEA5BC483}" type="slidenum">
              <a:rPr lang="fr-FR" smtClean="0"/>
              <a:t>‹N°›</a:t>
            </a:fld>
            <a:endParaRPr lang="fr-FR"/>
          </a:p>
        </p:txBody>
      </p:sp>
    </p:spTree>
    <p:extLst>
      <p:ext uri="{BB962C8B-B14F-4D97-AF65-F5344CB8AC3E}">
        <p14:creationId xmlns:p14="http://schemas.microsoft.com/office/powerpoint/2010/main" val="3677540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5373CD-39CF-3038-BAFB-E8E69E73D88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A327AE9-D181-431A-215B-BBC2AF7DF10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6B2B0E-6B32-5FC5-F6B0-80E04887A014}"/>
              </a:ext>
            </a:extLst>
          </p:cNvPr>
          <p:cNvSpPr>
            <a:spLocks noGrp="1"/>
          </p:cNvSpPr>
          <p:nvPr>
            <p:ph type="dt" sz="half" idx="10"/>
          </p:nvPr>
        </p:nvSpPr>
        <p:spPr/>
        <p:txBody>
          <a:bodyPr/>
          <a:lstStyle/>
          <a:p>
            <a:fld id="{56B71032-56F8-4BAA-AD6E-59B7E0C38AB7}" type="datetimeFigureOut">
              <a:rPr lang="fr-FR" smtClean="0"/>
              <a:t>26/10/2022</a:t>
            </a:fld>
            <a:endParaRPr lang="fr-FR"/>
          </a:p>
        </p:txBody>
      </p:sp>
      <p:sp>
        <p:nvSpPr>
          <p:cNvPr id="5" name="Espace réservé du pied de page 4">
            <a:extLst>
              <a:ext uri="{FF2B5EF4-FFF2-40B4-BE49-F238E27FC236}">
                <a16:creationId xmlns:a16="http://schemas.microsoft.com/office/drawing/2014/main" id="{7A688E7E-470B-A02F-7B69-85D8390D4BE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5D3797-93D3-D783-CFCA-4E39C63C793F}"/>
              </a:ext>
            </a:extLst>
          </p:cNvPr>
          <p:cNvSpPr>
            <a:spLocks noGrp="1"/>
          </p:cNvSpPr>
          <p:nvPr>
            <p:ph type="sldNum" sz="quarter" idx="12"/>
          </p:nvPr>
        </p:nvSpPr>
        <p:spPr/>
        <p:txBody>
          <a:bodyPr/>
          <a:lstStyle/>
          <a:p>
            <a:fld id="{1463346F-B928-4610-8E0C-A5FDEA5BC483}" type="slidenum">
              <a:rPr lang="fr-FR" smtClean="0"/>
              <a:t>‹N°›</a:t>
            </a:fld>
            <a:endParaRPr lang="fr-FR"/>
          </a:p>
        </p:txBody>
      </p:sp>
    </p:spTree>
    <p:extLst>
      <p:ext uri="{BB962C8B-B14F-4D97-AF65-F5344CB8AC3E}">
        <p14:creationId xmlns:p14="http://schemas.microsoft.com/office/powerpoint/2010/main" val="233041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92E708C-2678-DE25-8B4A-3215BBDCAB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3C12323-0ACD-027B-AF6D-B288CE81109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EDCE3C-1AF3-0834-9054-AEBB5ABDF5F9}"/>
              </a:ext>
            </a:extLst>
          </p:cNvPr>
          <p:cNvSpPr>
            <a:spLocks noGrp="1"/>
          </p:cNvSpPr>
          <p:nvPr>
            <p:ph type="dt" sz="half" idx="10"/>
          </p:nvPr>
        </p:nvSpPr>
        <p:spPr/>
        <p:txBody>
          <a:bodyPr/>
          <a:lstStyle/>
          <a:p>
            <a:fld id="{56B71032-56F8-4BAA-AD6E-59B7E0C38AB7}" type="datetimeFigureOut">
              <a:rPr lang="fr-FR" smtClean="0"/>
              <a:t>26/10/2022</a:t>
            </a:fld>
            <a:endParaRPr lang="fr-FR"/>
          </a:p>
        </p:txBody>
      </p:sp>
      <p:sp>
        <p:nvSpPr>
          <p:cNvPr id="5" name="Espace réservé du pied de page 4">
            <a:extLst>
              <a:ext uri="{FF2B5EF4-FFF2-40B4-BE49-F238E27FC236}">
                <a16:creationId xmlns:a16="http://schemas.microsoft.com/office/drawing/2014/main" id="{E4A0DD33-6489-5FEF-5619-8E811CA3D3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580E85-A337-F072-562E-C461C17794DB}"/>
              </a:ext>
            </a:extLst>
          </p:cNvPr>
          <p:cNvSpPr>
            <a:spLocks noGrp="1"/>
          </p:cNvSpPr>
          <p:nvPr>
            <p:ph type="sldNum" sz="quarter" idx="12"/>
          </p:nvPr>
        </p:nvSpPr>
        <p:spPr/>
        <p:txBody>
          <a:bodyPr/>
          <a:lstStyle/>
          <a:p>
            <a:fld id="{1463346F-B928-4610-8E0C-A5FDEA5BC483}" type="slidenum">
              <a:rPr lang="fr-FR" smtClean="0"/>
              <a:t>‹N°›</a:t>
            </a:fld>
            <a:endParaRPr lang="fr-FR"/>
          </a:p>
        </p:txBody>
      </p:sp>
    </p:spTree>
    <p:extLst>
      <p:ext uri="{BB962C8B-B14F-4D97-AF65-F5344CB8AC3E}">
        <p14:creationId xmlns:p14="http://schemas.microsoft.com/office/powerpoint/2010/main" val="309090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BDC410-32B9-59BC-DD2C-EF11A4B8011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7545C98-9515-734A-FA87-5AA1FF2B51D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EA3777D-4B38-5E9F-E5A0-20258D35BEC7}"/>
              </a:ext>
            </a:extLst>
          </p:cNvPr>
          <p:cNvSpPr>
            <a:spLocks noGrp="1"/>
          </p:cNvSpPr>
          <p:nvPr>
            <p:ph type="dt" sz="half" idx="10"/>
          </p:nvPr>
        </p:nvSpPr>
        <p:spPr/>
        <p:txBody>
          <a:bodyPr/>
          <a:lstStyle/>
          <a:p>
            <a:fld id="{56B71032-56F8-4BAA-AD6E-59B7E0C38AB7}" type="datetimeFigureOut">
              <a:rPr lang="fr-FR" smtClean="0"/>
              <a:t>26/10/2022</a:t>
            </a:fld>
            <a:endParaRPr lang="fr-FR"/>
          </a:p>
        </p:txBody>
      </p:sp>
      <p:sp>
        <p:nvSpPr>
          <p:cNvPr id="5" name="Espace réservé du pied de page 4">
            <a:extLst>
              <a:ext uri="{FF2B5EF4-FFF2-40B4-BE49-F238E27FC236}">
                <a16:creationId xmlns:a16="http://schemas.microsoft.com/office/drawing/2014/main" id="{A86668D5-03AD-6DA3-1CA2-3395C98539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949370-D66D-D409-A010-10987D14077A}"/>
              </a:ext>
            </a:extLst>
          </p:cNvPr>
          <p:cNvSpPr>
            <a:spLocks noGrp="1"/>
          </p:cNvSpPr>
          <p:nvPr>
            <p:ph type="sldNum" sz="quarter" idx="12"/>
          </p:nvPr>
        </p:nvSpPr>
        <p:spPr/>
        <p:txBody>
          <a:bodyPr/>
          <a:lstStyle/>
          <a:p>
            <a:fld id="{1463346F-B928-4610-8E0C-A5FDEA5BC483}" type="slidenum">
              <a:rPr lang="fr-FR" smtClean="0"/>
              <a:t>‹N°›</a:t>
            </a:fld>
            <a:endParaRPr lang="fr-FR"/>
          </a:p>
        </p:txBody>
      </p:sp>
    </p:spTree>
    <p:extLst>
      <p:ext uri="{BB962C8B-B14F-4D97-AF65-F5344CB8AC3E}">
        <p14:creationId xmlns:p14="http://schemas.microsoft.com/office/powerpoint/2010/main" val="347659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1BD6B3-CE1C-0F09-A9D5-0AD34305E1F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D38DC1E-82CB-0C44-D6FA-3B2F02A7E6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A2B63E5-1379-F294-7268-66A29724F73B}"/>
              </a:ext>
            </a:extLst>
          </p:cNvPr>
          <p:cNvSpPr>
            <a:spLocks noGrp="1"/>
          </p:cNvSpPr>
          <p:nvPr>
            <p:ph type="dt" sz="half" idx="10"/>
          </p:nvPr>
        </p:nvSpPr>
        <p:spPr/>
        <p:txBody>
          <a:bodyPr/>
          <a:lstStyle/>
          <a:p>
            <a:fld id="{56B71032-56F8-4BAA-AD6E-59B7E0C38AB7}" type="datetimeFigureOut">
              <a:rPr lang="fr-FR" smtClean="0"/>
              <a:t>26/10/2022</a:t>
            </a:fld>
            <a:endParaRPr lang="fr-FR"/>
          </a:p>
        </p:txBody>
      </p:sp>
      <p:sp>
        <p:nvSpPr>
          <p:cNvPr id="5" name="Espace réservé du pied de page 4">
            <a:extLst>
              <a:ext uri="{FF2B5EF4-FFF2-40B4-BE49-F238E27FC236}">
                <a16:creationId xmlns:a16="http://schemas.microsoft.com/office/drawing/2014/main" id="{389F4949-6199-8006-8551-EFE766F5B8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1A92418-E1A2-8C03-996D-7B7FC1D40E15}"/>
              </a:ext>
            </a:extLst>
          </p:cNvPr>
          <p:cNvSpPr>
            <a:spLocks noGrp="1"/>
          </p:cNvSpPr>
          <p:nvPr>
            <p:ph type="sldNum" sz="quarter" idx="12"/>
          </p:nvPr>
        </p:nvSpPr>
        <p:spPr/>
        <p:txBody>
          <a:bodyPr/>
          <a:lstStyle/>
          <a:p>
            <a:fld id="{1463346F-B928-4610-8E0C-A5FDEA5BC483}" type="slidenum">
              <a:rPr lang="fr-FR" smtClean="0"/>
              <a:t>‹N°›</a:t>
            </a:fld>
            <a:endParaRPr lang="fr-FR"/>
          </a:p>
        </p:txBody>
      </p:sp>
    </p:spTree>
    <p:extLst>
      <p:ext uri="{BB962C8B-B14F-4D97-AF65-F5344CB8AC3E}">
        <p14:creationId xmlns:p14="http://schemas.microsoft.com/office/powerpoint/2010/main" val="162534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79142-CCEC-52FD-4BFE-5D6446C5058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345707-3B76-F179-AF34-2A4ED4A3877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1566F2B-B996-1343-57D2-78412480592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4F99015-58CD-0072-1622-2775D7D3A6F7}"/>
              </a:ext>
            </a:extLst>
          </p:cNvPr>
          <p:cNvSpPr>
            <a:spLocks noGrp="1"/>
          </p:cNvSpPr>
          <p:nvPr>
            <p:ph type="dt" sz="half" idx="10"/>
          </p:nvPr>
        </p:nvSpPr>
        <p:spPr/>
        <p:txBody>
          <a:bodyPr/>
          <a:lstStyle/>
          <a:p>
            <a:fld id="{56B71032-56F8-4BAA-AD6E-59B7E0C38AB7}" type="datetimeFigureOut">
              <a:rPr lang="fr-FR" smtClean="0"/>
              <a:t>26/10/2022</a:t>
            </a:fld>
            <a:endParaRPr lang="fr-FR"/>
          </a:p>
        </p:txBody>
      </p:sp>
      <p:sp>
        <p:nvSpPr>
          <p:cNvPr id="6" name="Espace réservé du pied de page 5">
            <a:extLst>
              <a:ext uri="{FF2B5EF4-FFF2-40B4-BE49-F238E27FC236}">
                <a16:creationId xmlns:a16="http://schemas.microsoft.com/office/drawing/2014/main" id="{40A4AC50-B3AA-6E35-A273-E76F4E6FCA6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4D442E7-21D0-BC59-21B5-C918CCF0EDE1}"/>
              </a:ext>
            </a:extLst>
          </p:cNvPr>
          <p:cNvSpPr>
            <a:spLocks noGrp="1"/>
          </p:cNvSpPr>
          <p:nvPr>
            <p:ph type="sldNum" sz="quarter" idx="12"/>
          </p:nvPr>
        </p:nvSpPr>
        <p:spPr/>
        <p:txBody>
          <a:bodyPr/>
          <a:lstStyle/>
          <a:p>
            <a:fld id="{1463346F-B928-4610-8E0C-A5FDEA5BC483}" type="slidenum">
              <a:rPr lang="fr-FR" smtClean="0"/>
              <a:t>‹N°›</a:t>
            </a:fld>
            <a:endParaRPr lang="fr-FR"/>
          </a:p>
        </p:txBody>
      </p:sp>
    </p:spTree>
    <p:extLst>
      <p:ext uri="{BB962C8B-B14F-4D97-AF65-F5344CB8AC3E}">
        <p14:creationId xmlns:p14="http://schemas.microsoft.com/office/powerpoint/2010/main" val="219889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EFF8E-E084-53A0-74C2-1A86A57E77A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F4EB741-A264-4CD0-0BC9-2DFE2D063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C751B0D-5BEA-CA04-246A-5D87B0ADFD1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E6687FF-20AA-74C9-F731-38B1C1ABF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2F0636E-7E71-CA87-A59D-55FBA30D8FC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C2BF50B-E48E-5AFC-E202-705A1E63A934}"/>
              </a:ext>
            </a:extLst>
          </p:cNvPr>
          <p:cNvSpPr>
            <a:spLocks noGrp="1"/>
          </p:cNvSpPr>
          <p:nvPr>
            <p:ph type="dt" sz="half" idx="10"/>
          </p:nvPr>
        </p:nvSpPr>
        <p:spPr/>
        <p:txBody>
          <a:bodyPr/>
          <a:lstStyle/>
          <a:p>
            <a:fld id="{56B71032-56F8-4BAA-AD6E-59B7E0C38AB7}" type="datetimeFigureOut">
              <a:rPr lang="fr-FR" smtClean="0"/>
              <a:t>26/10/2022</a:t>
            </a:fld>
            <a:endParaRPr lang="fr-FR"/>
          </a:p>
        </p:txBody>
      </p:sp>
      <p:sp>
        <p:nvSpPr>
          <p:cNvPr id="8" name="Espace réservé du pied de page 7">
            <a:extLst>
              <a:ext uri="{FF2B5EF4-FFF2-40B4-BE49-F238E27FC236}">
                <a16:creationId xmlns:a16="http://schemas.microsoft.com/office/drawing/2014/main" id="{974D532F-B227-DA2D-EFCB-6C9BCFD688E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470E633-E86B-DB48-8044-66E7BE3EB677}"/>
              </a:ext>
            </a:extLst>
          </p:cNvPr>
          <p:cNvSpPr>
            <a:spLocks noGrp="1"/>
          </p:cNvSpPr>
          <p:nvPr>
            <p:ph type="sldNum" sz="quarter" idx="12"/>
          </p:nvPr>
        </p:nvSpPr>
        <p:spPr/>
        <p:txBody>
          <a:bodyPr/>
          <a:lstStyle/>
          <a:p>
            <a:fld id="{1463346F-B928-4610-8E0C-A5FDEA5BC483}" type="slidenum">
              <a:rPr lang="fr-FR" smtClean="0"/>
              <a:t>‹N°›</a:t>
            </a:fld>
            <a:endParaRPr lang="fr-FR"/>
          </a:p>
        </p:txBody>
      </p:sp>
    </p:spTree>
    <p:extLst>
      <p:ext uri="{BB962C8B-B14F-4D97-AF65-F5344CB8AC3E}">
        <p14:creationId xmlns:p14="http://schemas.microsoft.com/office/powerpoint/2010/main" val="348986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650550-2C62-5C4C-C475-1C65702CDE8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ECC77F0-C983-93FC-2457-527958340E62}"/>
              </a:ext>
            </a:extLst>
          </p:cNvPr>
          <p:cNvSpPr>
            <a:spLocks noGrp="1"/>
          </p:cNvSpPr>
          <p:nvPr>
            <p:ph type="dt" sz="half" idx="10"/>
          </p:nvPr>
        </p:nvSpPr>
        <p:spPr/>
        <p:txBody>
          <a:bodyPr/>
          <a:lstStyle/>
          <a:p>
            <a:fld id="{56B71032-56F8-4BAA-AD6E-59B7E0C38AB7}" type="datetimeFigureOut">
              <a:rPr lang="fr-FR" smtClean="0"/>
              <a:t>26/10/2022</a:t>
            </a:fld>
            <a:endParaRPr lang="fr-FR"/>
          </a:p>
        </p:txBody>
      </p:sp>
      <p:sp>
        <p:nvSpPr>
          <p:cNvPr id="4" name="Espace réservé du pied de page 3">
            <a:extLst>
              <a:ext uri="{FF2B5EF4-FFF2-40B4-BE49-F238E27FC236}">
                <a16:creationId xmlns:a16="http://schemas.microsoft.com/office/drawing/2014/main" id="{D3089328-433E-835C-7409-AC034122D8F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0975E76-BA74-055A-E771-69AD4E8C9A82}"/>
              </a:ext>
            </a:extLst>
          </p:cNvPr>
          <p:cNvSpPr>
            <a:spLocks noGrp="1"/>
          </p:cNvSpPr>
          <p:nvPr>
            <p:ph type="sldNum" sz="quarter" idx="12"/>
          </p:nvPr>
        </p:nvSpPr>
        <p:spPr/>
        <p:txBody>
          <a:bodyPr/>
          <a:lstStyle/>
          <a:p>
            <a:fld id="{1463346F-B928-4610-8E0C-A5FDEA5BC483}" type="slidenum">
              <a:rPr lang="fr-FR" smtClean="0"/>
              <a:t>‹N°›</a:t>
            </a:fld>
            <a:endParaRPr lang="fr-FR"/>
          </a:p>
        </p:txBody>
      </p:sp>
    </p:spTree>
    <p:extLst>
      <p:ext uri="{BB962C8B-B14F-4D97-AF65-F5344CB8AC3E}">
        <p14:creationId xmlns:p14="http://schemas.microsoft.com/office/powerpoint/2010/main" val="267984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CC6F846-2303-4989-88AD-4EA1158CF9AE}"/>
              </a:ext>
            </a:extLst>
          </p:cNvPr>
          <p:cNvSpPr>
            <a:spLocks noGrp="1"/>
          </p:cNvSpPr>
          <p:nvPr>
            <p:ph type="dt" sz="half" idx="10"/>
          </p:nvPr>
        </p:nvSpPr>
        <p:spPr/>
        <p:txBody>
          <a:bodyPr/>
          <a:lstStyle/>
          <a:p>
            <a:fld id="{56B71032-56F8-4BAA-AD6E-59B7E0C38AB7}" type="datetimeFigureOut">
              <a:rPr lang="fr-FR" smtClean="0"/>
              <a:t>26/10/2022</a:t>
            </a:fld>
            <a:endParaRPr lang="fr-FR"/>
          </a:p>
        </p:txBody>
      </p:sp>
      <p:sp>
        <p:nvSpPr>
          <p:cNvPr id="3" name="Espace réservé du pied de page 2">
            <a:extLst>
              <a:ext uri="{FF2B5EF4-FFF2-40B4-BE49-F238E27FC236}">
                <a16:creationId xmlns:a16="http://schemas.microsoft.com/office/drawing/2014/main" id="{5B6D0C4F-4D91-7470-AFF8-A7BDA62AFE0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49A0E5D-4CE4-659C-5A14-2E2433D8A1E3}"/>
              </a:ext>
            </a:extLst>
          </p:cNvPr>
          <p:cNvSpPr>
            <a:spLocks noGrp="1"/>
          </p:cNvSpPr>
          <p:nvPr>
            <p:ph type="sldNum" sz="quarter" idx="12"/>
          </p:nvPr>
        </p:nvSpPr>
        <p:spPr/>
        <p:txBody>
          <a:bodyPr/>
          <a:lstStyle/>
          <a:p>
            <a:fld id="{1463346F-B928-4610-8E0C-A5FDEA5BC483}" type="slidenum">
              <a:rPr lang="fr-FR" smtClean="0"/>
              <a:t>‹N°›</a:t>
            </a:fld>
            <a:endParaRPr lang="fr-FR"/>
          </a:p>
        </p:txBody>
      </p:sp>
    </p:spTree>
    <p:extLst>
      <p:ext uri="{BB962C8B-B14F-4D97-AF65-F5344CB8AC3E}">
        <p14:creationId xmlns:p14="http://schemas.microsoft.com/office/powerpoint/2010/main" val="3107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4EAB31-15BD-69EA-AF30-C5D5CC08A32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EBE83DB-46E6-9C84-4433-33FCB0B71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D188547-5AA2-E7BE-73A9-BC8AFBC7A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79AFAAD-77A9-BFCE-7B1D-881A75BBCA16}"/>
              </a:ext>
            </a:extLst>
          </p:cNvPr>
          <p:cNvSpPr>
            <a:spLocks noGrp="1"/>
          </p:cNvSpPr>
          <p:nvPr>
            <p:ph type="dt" sz="half" idx="10"/>
          </p:nvPr>
        </p:nvSpPr>
        <p:spPr/>
        <p:txBody>
          <a:bodyPr/>
          <a:lstStyle/>
          <a:p>
            <a:fld id="{56B71032-56F8-4BAA-AD6E-59B7E0C38AB7}" type="datetimeFigureOut">
              <a:rPr lang="fr-FR" smtClean="0"/>
              <a:t>26/10/2022</a:t>
            </a:fld>
            <a:endParaRPr lang="fr-FR"/>
          </a:p>
        </p:txBody>
      </p:sp>
      <p:sp>
        <p:nvSpPr>
          <p:cNvPr id="6" name="Espace réservé du pied de page 5">
            <a:extLst>
              <a:ext uri="{FF2B5EF4-FFF2-40B4-BE49-F238E27FC236}">
                <a16:creationId xmlns:a16="http://schemas.microsoft.com/office/drawing/2014/main" id="{BC843B49-F113-E6CE-8CEA-4C89CAE064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B538D71-F2C1-12F3-09B4-B77D1B3F9EA0}"/>
              </a:ext>
            </a:extLst>
          </p:cNvPr>
          <p:cNvSpPr>
            <a:spLocks noGrp="1"/>
          </p:cNvSpPr>
          <p:nvPr>
            <p:ph type="sldNum" sz="quarter" idx="12"/>
          </p:nvPr>
        </p:nvSpPr>
        <p:spPr/>
        <p:txBody>
          <a:bodyPr/>
          <a:lstStyle/>
          <a:p>
            <a:fld id="{1463346F-B928-4610-8E0C-A5FDEA5BC483}" type="slidenum">
              <a:rPr lang="fr-FR" smtClean="0"/>
              <a:t>‹N°›</a:t>
            </a:fld>
            <a:endParaRPr lang="fr-FR"/>
          </a:p>
        </p:txBody>
      </p:sp>
    </p:spTree>
    <p:extLst>
      <p:ext uri="{BB962C8B-B14F-4D97-AF65-F5344CB8AC3E}">
        <p14:creationId xmlns:p14="http://schemas.microsoft.com/office/powerpoint/2010/main" val="94107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1C25E-DA03-F0A5-5106-A2D884E982A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92D79A8-7CDE-858F-585F-71A69141E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9D81AC5-7E7D-377B-8774-F0F4B69F6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7708A4-F074-ED92-DD2F-04A3C91957F6}"/>
              </a:ext>
            </a:extLst>
          </p:cNvPr>
          <p:cNvSpPr>
            <a:spLocks noGrp="1"/>
          </p:cNvSpPr>
          <p:nvPr>
            <p:ph type="dt" sz="half" idx="10"/>
          </p:nvPr>
        </p:nvSpPr>
        <p:spPr/>
        <p:txBody>
          <a:bodyPr/>
          <a:lstStyle/>
          <a:p>
            <a:fld id="{56B71032-56F8-4BAA-AD6E-59B7E0C38AB7}" type="datetimeFigureOut">
              <a:rPr lang="fr-FR" smtClean="0"/>
              <a:t>26/10/2022</a:t>
            </a:fld>
            <a:endParaRPr lang="fr-FR"/>
          </a:p>
        </p:txBody>
      </p:sp>
      <p:sp>
        <p:nvSpPr>
          <p:cNvPr id="6" name="Espace réservé du pied de page 5">
            <a:extLst>
              <a:ext uri="{FF2B5EF4-FFF2-40B4-BE49-F238E27FC236}">
                <a16:creationId xmlns:a16="http://schemas.microsoft.com/office/drawing/2014/main" id="{7416A8E9-A322-5B37-BCCF-CAC52D6542D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2C166F4-22DA-85B1-E93E-867450253F61}"/>
              </a:ext>
            </a:extLst>
          </p:cNvPr>
          <p:cNvSpPr>
            <a:spLocks noGrp="1"/>
          </p:cNvSpPr>
          <p:nvPr>
            <p:ph type="sldNum" sz="quarter" idx="12"/>
          </p:nvPr>
        </p:nvSpPr>
        <p:spPr/>
        <p:txBody>
          <a:bodyPr/>
          <a:lstStyle/>
          <a:p>
            <a:fld id="{1463346F-B928-4610-8E0C-A5FDEA5BC483}" type="slidenum">
              <a:rPr lang="fr-FR" smtClean="0"/>
              <a:t>‹N°›</a:t>
            </a:fld>
            <a:endParaRPr lang="fr-FR"/>
          </a:p>
        </p:txBody>
      </p:sp>
    </p:spTree>
    <p:extLst>
      <p:ext uri="{BB962C8B-B14F-4D97-AF65-F5344CB8AC3E}">
        <p14:creationId xmlns:p14="http://schemas.microsoft.com/office/powerpoint/2010/main" val="19379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D4E1F4E-85E5-260C-FA9F-5CDB85C81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2700A2E-2A20-AAD6-D618-47334B4D93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75224D-40AE-5B89-9610-AA2990395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71032-56F8-4BAA-AD6E-59B7E0C38AB7}" type="datetimeFigureOut">
              <a:rPr lang="fr-FR" smtClean="0"/>
              <a:t>26/10/2022</a:t>
            </a:fld>
            <a:endParaRPr lang="fr-FR"/>
          </a:p>
        </p:txBody>
      </p:sp>
      <p:sp>
        <p:nvSpPr>
          <p:cNvPr id="5" name="Espace réservé du pied de page 4">
            <a:extLst>
              <a:ext uri="{FF2B5EF4-FFF2-40B4-BE49-F238E27FC236}">
                <a16:creationId xmlns:a16="http://schemas.microsoft.com/office/drawing/2014/main" id="{36C4D9AA-6D25-9440-D5EB-54EE196F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2307847-C453-2CEB-3112-BE6828687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3346F-B928-4610-8E0C-A5FDEA5BC483}" type="slidenum">
              <a:rPr lang="fr-FR" smtClean="0"/>
              <a:t>‹N°›</a:t>
            </a:fld>
            <a:endParaRPr lang="fr-FR"/>
          </a:p>
        </p:txBody>
      </p:sp>
    </p:spTree>
    <p:extLst>
      <p:ext uri="{BB962C8B-B14F-4D97-AF65-F5344CB8AC3E}">
        <p14:creationId xmlns:p14="http://schemas.microsoft.com/office/powerpoint/2010/main" val="964471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9FD370-7030-8254-AF9D-6A5FCF6D0A51}"/>
              </a:ext>
            </a:extLst>
          </p:cNvPr>
          <p:cNvSpPr>
            <a:spLocks noGrp="1"/>
          </p:cNvSpPr>
          <p:nvPr>
            <p:ph type="title"/>
          </p:nvPr>
        </p:nvSpPr>
        <p:spPr>
          <a:xfrm>
            <a:off x="6940295" y="1396289"/>
            <a:ext cx="4668257" cy="1325563"/>
          </a:xfrm>
        </p:spPr>
        <p:txBody>
          <a:bodyPr>
            <a:normAutofit/>
          </a:bodyPr>
          <a:lstStyle/>
          <a:p>
            <a:r>
              <a:rPr lang="fr-FR" dirty="0"/>
              <a:t>Cyril</a:t>
            </a:r>
          </a:p>
        </p:txBody>
      </p:sp>
      <p:sp>
        <p:nvSpPr>
          <p:cNvPr id="14" name="Freeform: Shape 13">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descr="Une image contenant chat, debout, plancher, gris&#10;&#10;Description générée automatiquement">
            <a:extLst>
              <a:ext uri="{FF2B5EF4-FFF2-40B4-BE49-F238E27FC236}">
                <a16:creationId xmlns:a16="http://schemas.microsoft.com/office/drawing/2014/main" id="{A50F7052-16B9-FA4D-E946-D03861747133}"/>
              </a:ext>
            </a:extLst>
          </p:cNvPr>
          <p:cNvPicPr>
            <a:picLocks noChangeAspect="1"/>
          </p:cNvPicPr>
          <p:nvPr/>
        </p:nvPicPr>
        <p:blipFill rotWithShape="1">
          <a:blip r:embed="rId2">
            <a:extLst>
              <a:ext uri="{28A0092B-C50C-407E-A947-70E740481C1C}">
                <a14:useLocalDpi xmlns:a14="http://schemas.microsoft.com/office/drawing/2010/main" val="0"/>
              </a:ext>
            </a:extLst>
          </a:blip>
          <a:srcRect t="28971" r="-2" b="21028"/>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4" name="Image 3" descr="Une image contenant clipart&#10;&#10;Description générée automatiquement">
            <a:extLst>
              <a:ext uri="{FF2B5EF4-FFF2-40B4-BE49-F238E27FC236}">
                <a16:creationId xmlns:a16="http://schemas.microsoft.com/office/drawing/2014/main" id="{CF75C193-63D9-FD07-DECF-D6C3A58E53A6}"/>
              </a:ext>
            </a:extLst>
          </p:cNvPr>
          <p:cNvPicPr>
            <a:picLocks noChangeAspect="1"/>
          </p:cNvPicPr>
          <p:nvPr/>
        </p:nvPicPr>
        <p:blipFill rotWithShape="1">
          <a:blip r:embed="rId3">
            <a:extLst>
              <a:ext uri="{28A0092B-C50C-407E-A947-70E740481C1C}">
                <a14:useLocalDpi xmlns:a14="http://schemas.microsoft.com/office/drawing/2010/main" val="0"/>
              </a:ext>
            </a:extLst>
          </a:blip>
          <a:srcRect t="6623" r="1" b="751"/>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9" name="Image 8">
            <a:extLst>
              <a:ext uri="{FF2B5EF4-FFF2-40B4-BE49-F238E27FC236}">
                <a16:creationId xmlns:a16="http://schemas.microsoft.com/office/drawing/2014/main" id="{E4F6E22A-14C0-4CD2-BD28-4F0C9A4C1276}"/>
              </a:ext>
            </a:extLst>
          </p:cNvPr>
          <p:cNvPicPr>
            <a:picLocks noChangeAspect="1"/>
          </p:cNvPicPr>
          <p:nvPr/>
        </p:nvPicPr>
        <p:blipFill rotWithShape="1">
          <a:blip r:embed="rId4">
            <a:extLst>
              <a:ext uri="{28A0092B-C50C-407E-A947-70E740481C1C}">
                <a14:useLocalDpi xmlns:a14="http://schemas.microsoft.com/office/drawing/2010/main" val="0"/>
              </a:ext>
            </a:extLst>
          </a:blip>
          <a:srcRect t="2078" r="-2" b="7566"/>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3" name="Espace réservé du contenu 2">
            <a:extLst>
              <a:ext uri="{FF2B5EF4-FFF2-40B4-BE49-F238E27FC236}">
                <a16:creationId xmlns:a16="http://schemas.microsoft.com/office/drawing/2014/main" id="{FF00855B-1268-2B8F-2E03-3A59D3AFA8CB}"/>
              </a:ext>
            </a:extLst>
          </p:cNvPr>
          <p:cNvSpPr>
            <a:spLocks noGrp="1"/>
          </p:cNvSpPr>
          <p:nvPr>
            <p:ph idx="1"/>
          </p:nvPr>
        </p:nvSpPr>
        <p:spPr>
          <a:xfrm>
            <a:off x="6940296" y="2871982"/>
            <a:ext cx="4668256" cy="3181684"/>
          </a:xfrm>
        </p:spPr>
        <p:txBody>
          <a:bodyPr anchor="t">
            <a:normAutofit/>
          </a:bodyPr>
          <a:lstStyle/>
          <a:p>
            <a:r>
              <a:rPr lang="en-US" sz="1800" dirty="0">
                <a:effectLst/>
                <a:latin typeface="Calibri Light" panose="020F0302020204030204" pitchFamily="34" charset="0"/>
                <a:ea typeface="SimSun" panose="02010600030101010101" pitchFamily="2" charset="-122"/>
              </a:rPr>
              <a:t>it compares </a:t>
            </a:r>
            <a:r>
              <a:rPr lang="en-US" sz="1800" dirty="0">
                <a:latin typeface="Calibri Light" panose="020F0302020204030204" pitchFamily="34" charset="0"/>
                <a:ea typeface="SimSun" panose="02010600030101010101" pitchFamily="2" charset="-122"/>
              </a:rPr>
              <a:t>it</a:t>
            </a:r>
            <a:r>
              <a:rPr lang="en-US" sz="1800" dirty="0">
                <a:effectLst/>
                <a:latin typeface="Calibri Light" panose="020F0302020204030204" pitchFamily="34" charset="0"/>
                <a:ea typeface="SimSun" panose="02010600030101010101" pitchFamily="2" charset="-122"/>
              </a:rPr>
              <a:t>self  to The Rabbit from Alice in Wonderland:</a:t>
            </a:r>
          </a:p>
          <a:p>
            <a:pPr marL="0" indent="0">
              <a:buNone/>
            </a:pPr>
            <a:r>
              <a:rPr lang="en-US" sz="1800" dirty="0">
                <a:effectLst/>
                <a:latin typeface="Calibri Light" panose="020F0302020204030204" pitchFamily="34" charset="0"/>
                <a:ea typeface="SimSun" panose="02010600030101010101" pitchFamily="2" charset="-122"/>
              </a:rPr>
              <a:t> </a:t>
            </a:r>
            <a:r>
              <a:rPr lang="fr-FR" sz="1800" dirty="0"/>
              <a:t>Always in a </a:t>
            </a:r>
            <a:r>
              <a:rPr lang="fr-FR" sz="1800" dirty="0" err="1"/>
              <a:t>hurry</a:t>
            </a:r>
            <a:r>
              <a:rPr lang="fr-FR" sz="1800" dirty="0"/>
              <a:t> </a:t>
            </a:r>
            <a:r>
              <a:rPr lang="fr-FR" sz="1800" dirty="0" err="1"/>
              <a:t>because</a:t>
            </a:r>
            <a:r>
              <a:rPr lang="fr-FR" sz="1800" dirty="0"/>
              <a:t> </a:t>
            </a:r>
            <a:r>
              <a:rPr lang="en-US" sz="1800" dirty="0"/>
              <a:t>he has a lot of family obligations, and also to a cat, he always fall on his paws!</a:t>
            </a:r>
          </a:p>
          <a:p>
            <a:pPr marL="0" indent="0">
              <a:buNone/>
            </a:pPr>
            <a:r>
              <a:rPr lang="en-US" sz="1800" dirty="0"/>
              <a:t>He likes use Instagram for keep contact with friends everywhere.</a:t>
            </a:r>
            <a:endParaRPr lang="fr-FR" sz="1800" dirty="0"/>
          </a:p>
        </p:txBody>
      </p:sp>
    </p:spTree>
    <p:extLst>
      <p:ext uri="{BB962C8B-B14F-4D97-AF65-F5344CB8AC3E}">
        <p14:creationId xmlns:p14="http://schemas.microsoft.com/office/powerpoint/2010/main" val="17799947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D4BE2A2-F9FB-F6A0-4239-47CA5EE41E9E}"/>
              </a:ext>
            </a:extLst>
          </p:cNvPr>
          <p:cNvSpPr>
            <a:spLocks noGrp="1"/>
          </p:cNvSpPr>
          <p:nvPr>
            <p:ph idx="1"/>
          </p:nvPr>
        </p:nvSpPr>
        <p:spPr>
          <a:xfrm>
            <a:off x="762000" y="914400"/>
            <a:ext cx="5314543" cy="4740538"/>
          </a:xfrm>
        </p:spPr>
        <p:txBody>
          <a:bodyPr anchor="t">
            <a:normAutofit/>
          </a:bodyPr>
          <a:lstStyle/>
          <a:p>
            <a:r>
              <a:rPr lang="en-US" sz="1100" kern="150" dirty="0">
                <a:effectLst/>
                <a:latin typeface="Calibri Light" panose="020F0302020204030204" pitchFamily="34" charset="0"/>
                <a:ea typeface="SimSun" panose="02010600030101010101" pitchFamily="2" charset="-122"/>
                <a:cs typeface="F"/>
              </a:rPr>
              <a:t>he doesn't like being in a situation where he have no skills and therefore no control and if he could change something from his past, he stand up to his mother and do the studies today 20 years ago…</a:t>
            </a:r>
          </a:p>
          <a:p>
            <a:r>
              <a:rPr lang="fr-FR" sz="1100" kern="150" dirty="0">
                <a:effectLst/>
                <a:latin typeface="Calibri" panose="020F0502020204030204" pitchFamily="34" charset="0"/>
                <a:ea typeface="SimSun" panose="02010600030101010101" pitchFamily="2" charset="-122"/>
                <a:cs typeface="F"/>
              </a:rPr>
              <a:t>Adrar </a:t>
            </a:r>
            <a:r>
              <a:rPr lang="fr-FR" sz="1100" kern="150" dirty="0" err="1">
                <a:effectLst/>
                <a:latin typeface="Calibri" panose="020F0502020204030204" pitchFamily="34" charset="0"/>
                <a:ea typeface="SimSun" panose="02010600030101010101" pitchFamily="2" charset="-122"/>
                <a:cs typeface="F"/>
              </a:rPr>
              <a:t>is</a:t>
            </a:r>
            <a:r>
              <a:rPr lang="fr-FR" sz="1100" kern="150" dirty="0">
                <a:effectLst/>
                <a:latin typeface="Calibri" panose="020F0502020204030204" pitchFamily="34" charset="0"/>
                <a:ea typeface="SimSun" panose="02010600030101010101" pitchFamily="2" charset="-122"/>
                <a:cs typeface="F"/>
              </a:rPr>
              <a:t> the new </a:t>
            </a:r>
            <a:r>
              <a:rPr lang="fr-FR" sz="1100" kern="150" dirty="0" err="1">
                <a:effectLst/>
                <a:latin typeface="Calibri" panose="020F0502020204030204" pitchFamily="34" charset="0"/>
                <a:ea typeface="SimSun" panose="02010600030101010101" pitchFamily="2" charset="-122"/>
                <a:cs typeface="F"/>
              </a:rPr>
              <a:t>beginning</a:t>
            </a:r>
            <a:r>
              <a:rPr lang="fr-FR" sz="1100" kern="150" dirty="0">
                <a:effectLst/>
                <a:latin typeface="Calibri" panose="020F0502020204030204" pitchFamily="34" charset="0"/>
                <a:ea typeface="SimSun" panose="02010600030101010101" pitchFamily="2" charset="-122"/>
                <a:cs typeface="F"/>
              </a:rPr>
              <a:t> for </a:t>
            </a:r>
            <a:r>
              <a:rPr lang="fr-FR" sz="1100" kern="150" dirty="0" err="1">
                <a:effectLst/>
                <a:latin typeface="Calibri" panose="020F0502020204030204" pitchFamily="34" charset="0"/>
                <a:ea typeface="SimSun" panose="02010600030101010101" pitchFamily="2" charset="-122"/>
                <a:cs typeface="F"/>
              </a:rPr>
              <a:t>him</a:t>
            </a:r>
            <a:endParaRPr lang="fr-FR" sz="1100" kern="150" dirty="0">
              <a:effectLst/>
              <a:latin typeface="Calibri" panose="020F0502020204030204" pitchFamily="34" charset="0"/>
              <a:ea typeface="SimSun" panose="02010600030101010101" pitchFamily="2" charset="-122"/>
              <a:cs typeface="F"/>
            </a:endParaRPr>
          </a:p>
          <a:p>
            <a:endParaRPr lang="fr-FR" sz="1100" kern="150" dirty="0">
              <a:latin typeface="Calibri" panose="020F0502020204030204" pitchFamily="34" charset="0"/>
              <a:ea typeface="SimSun" panose="02010600030101010101" pitchFamily="2" charset="-122"/>
              <a:cs typeface="F"/>
            </a:endParaRPr>
          </a:p>
          <a:p>
            <a:endParaRPr lang="fr-FR" sz="1100" kern="150" dirty="0">
              <a:effectLst/>
              <a:latin typeface="Calibri" panose="020F0502020204030204" pitchFamily="34" charset="0"/>
              <a:ea typeface="SimSun" panose="02010600030101010101" pitchFamily="2" charset="-122"/>
              <a:cs typeface="F"/>
            </a:endParaRPr>
          </a:p>
          <a:p>
            <a:endParaRPr lang="fr-FR" sz="1100" kern="150" dirty="0">
              <a:latin typeface="Calibri" panose="020F0502020204030204" pitchFamily="34" charset="0"/>
              <a:ea typeface="SimSun" panose="02010600030101010101" pitchFamily="2" charset="-122"/>
              <a:cs typeface="F"/>
            </a:endParaRPr>
          </a:p>
          <a:p>
            <a:endParaRPr lang="fr-FR" sz="1100" kern="150" dirty="0">
              <a:effectLst/>
              <a:latin typeface="Calibri" panose="020F0502020204030204" pitchFamily="34" charset="0"/>
              <a:ea typeface="SimSun" panose="02010600030101010101" pitchFamily="2" charset="-122"/>
              <a:cs typeface="F"/>
            </a:endParaRPr>
          </a:p>
          <a:p>
            <a:r>
              <a:rPr lang="en-US" sz="1100" kern="150" dirty="0">
                <a:effectLst/>
                <a:latin typeface="Calibri Light" panose="020F0302020204030204" pitchFamily="34" charset="0"/>
                <a:ea typeface="SimSun" panose="02010600030101010101" pitchFamily="2" charset="-122"/>
                <a:cs typeface="F"/>
              </a:rPr>
              <a:t>in his personal and professional life, he using website more than 20 years ago and automation</a:t>
            </a:r>
          </a:p>
          <a:p>
            <a:pPr marL="0" indent="0">
              <a:buNone/>
            </a:pPr>
            <a:endParaRPr lang="en-US" sz="1100" kern="150" dirty="0">
              <a:latin typeface="Calibri Light" panose="020F0302020204030204" pitchFamily="34" charset="0"/>
              <a:ea typeface="SimSun" panose="02010600030101010101" pitchFamily="2" charset="-122"/>
              <a:cs typeface="F"/>
            </a:endParaRPr>
          </a:p>
          <a:p>
            <a:pPr marL="0" indent="0">
              <a:buNone/>
            </a:pPr>
            <a:endParaRPr lang="en-US" sz="1100" kern="150" dirty="0">
              <a:effectLst/>
              <a:latin typeface="Calibri Light" panose="020F0302020204030204" pitchFamily="34" charset="0"/>
              <a:ea typeface="SimSun" panose="02010600030101010101" pitchFamily="2" charset="-122"/>
              <a:cs typeface="F"/>
            </a:endParaRPr>
          </a:p>
          <a:p>
            <a:pPr marL="0" indent="0">
              <a:buNone/>
            </a:pPr>
            <a:endParaRPr lang="en-US" sz="1100" kern="150" dirty="0">
              <a:effectLst/>
              <a:latin typeface="Calibri Light" panose="020F0302020204030204" pitchFamily="34" charset="0"/>
              <a:ea typeface="SimSun" panose="02010600030101010101" pitchFamily="2" charset="-122"/>
              <a:cs typeface="F"/>
            </a:endParaRPr>
          </a:p>
          <a:p>
            <a:r>
              <a:rPr lang="en-US" sz="1100" kern="150" dirty="0">
                <a:effectLst/>
                <a:latin typeface="Calibri Light" panose="020F0302020204030204" pitchFamily="34" charset="0"/>
                <a:ea typeface="SimSun" panose="02010600030101010101" pitchFamily="2" charset="-122"/>
                <a:cs typeface="F"/>
              </a:rPr>
              <a:t>when I asked him </a:t>
            </a:r>
          </a:p>
          <a:p>
            <a:pPr marL="342900" lvl="0" indent="-342900">
              <a:spcAft>
                <a:spcPts val="800"/>
              </a:spcAft>
              <a:buFont typeface="+mj-lt"/>
              <a:buAutoNum type="arabicPeriod"/>
            </a:pPr>
            <a:r>
              <a:rPr lang="en-US" sz="1100" kern="150" dirty="0">
                <a:effectLst/>
                <a:latin typeface="Calibri Light" panose="020F0302020204030204" pitchFamily="34" charset="0"/>
                <a:ea typeface="SimSun" panose="02010600030101010101" pitchFamily="2" charset="-122"/>
                <a:cs typeface="F"/>
              </a:rPr>
              <a:t>What piece of advice would you give your previous boss?</a:t>
            </a:r>
          </a:p>
          <a:p>
            <a:pPr marL="0" lvl="0" indent="0">
              <a:spcAft>
                <a:spcPts val="800"/>
              </a:spcAft>
              <a:buNone/>
            </a:pPr>
            <a:r>
              <a:rPr lang="fr-FR" sz="1100" kern="150" dirty="0" err="1">
                <a:effectLst/>
                <a:latin typeface="Calibri" panose="020F0502020204030204" pitchFamily="34" charset="0"/>
                <a:ea typeface="SimSun" panose="02010600030101010101" pitchFamily="2" charset="-122"/>
                <a:cs typeface="F"/>
              </a:rPr>
              <a:t>he</a:t>
            </a:r>
            <a:r>
              <a:rPr lang="fr-FR" sz="1100" kern="150" dirty="0">
                <a:effectLst/>
                <a:latin typeface="Calibri" panose="020F0502020204030204" pitchFamily="34" charset="0"/>
                <a:ea typeface="SimSun" panose="02010600030101010101" pitchFamily="2" charset="-122"/>
                <a:cs typeface="F"/>
              </a:rPr>
              <a:t> </a:t>
            </a:r>
            <a:r>
              <a:rPr lang="fr-FR" sz="1100" kern="150" dirty="0" err="1">
                <a:effectLst/>
                <a:latin typeface="Calibri" panose="020F0502020204030204" pitchFamily="34" charset="0"/>
                <a:ea typeface="SimSun" panose="02010600030101010101" pitchFamily="2" charset="-122"/>
                <a:cs typeface="F"/>
              </a:rPr>
              <a:t>replied</a:t>
            </a:r>
            <a:endParaRPr lang="fr-FR" sz="1100" kern="150" dirty="0">
              <a:effectLst/>
              <a:latin typeface="Calibri" panose="020F0502020204030204" pitchFamily="34" charset="0"/>
              <a:ea typeface="SimSun" panose="02010600030101010101" pitchFamily="2" charset="-122"/>
              <a:cs typeface="F"/>
            </a:endParaRPr>
          </a:p>
          <a:p>
            <a:pPr marL="226695" indent="0">
              <a:spcAft>
                <a:spcPts val="800"/>
              </a:spcAft>
              <a:buNone/>
            </a:pPr>
            <a:r>
              <a:rPr lang="en-US" sz="1100" kern="150" dirty="0">
                <a:effectLst/>
                <a:latin typeface="Calibri Light" panose="020F0302020204030204" pitchFamily="34" charset="0"/>
                <a:ea typeface="SimSun" panose="02010600030101010101" pitchFamily="2" charset="-122"/>
                <a:cs typeface="F"/>
              </a:rPr>
              <a:t>“- Learn the business before imposing unachievable deadlines”</a:t>
            </a:r>
            <a:endParaRPr lang="fr-FR" sz="1100" kern="150" dirty="0">
              <a:effectLst/>
              <a:latin typeface="Calibri" panose="020F0502020204030204" pitchFamily="34" charset="0"/>
              <a:ea typeface="SimSun" panose="02010600030101010101" pitchFamily="2" charset="-122"/>
              <a:cs typeface="F"/>
            </a:endParaRPr>
          </a:p>
        </p:txBody>
      </p:sp>
      <p:sp>
        <p:nvSpPr>
          <p:cNvPr id="15" name="Freeform: Shape 1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descr="Une image contenant texte, équipement électronique, mur, intérieur&#10;&#10;Description générée automatiquement">
            <a:extLst>
              <a:ext uri="{FF2B5EF4-FFF2-40B4-BE49-F238E27FC236}">
                <a16:creationId xmlns:a16="http://schemas.microsoft.com/office/drawing/2014/main" id="{16FB58D8-C5DF-63AC-66EB-E707874D4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455" y="623916"/>
            <a:ext cx="2551993" cy="3834963"/>
          </a:xfrm>
          <a:prstGeom prst="rect">
            <a:avLst/>
          </a:prstGeom>
        </p:spPr>
      </p:pic>
      <p:pic>
        <p:nvPicPr>
          <p:cNvPr id="11" name="Image 10" descr="Une image contenant texte, signe, ciel, rue&#10;&#10;Description générée automatiquement">
            <a:extLst>
              <a:ext uri="{FF2B5EF4-FFF2-40B4-BE49-F238E27FC236}">
                <a16:creationId xmlns:a16="http://schemas.microsoft.com/office/drawing/2014/main" id="{38AE7FCC-58C1-780B-82CB-67B181222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5141" y="1488635"/>
            <a:ext cx="1686930" cy="1338833"/>
          </a:xfrm>
          <a:prstGeom prst="rect">
            <a:avLst/>
          </a:prstGeom>
        </p:spPr>
      </p:pic>
    </p:spTree>
    <p:extLst>
      <p:ext uri="{BB962C8B-B14F-4D97-AF65-F5344CB8AC3E}">
        <p14:creationId xmlns:p14="http://schemas.microsoft.com/office/powerpoint/2010/main" val="307553231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2056"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A6F56321-A048-E80D-3F5E-130EE4568F98}"/>
              </a:ext>
            </a:extLst>
          </p:cNvPr>
          <p:cNvPicPr>
            <a:picLocks noChangeAspect="1"/>
          </p:cNvPicPr>
          <p:nvPr/>
        </p:nvPicPr>
        <p:blipFill rotWithShape="1">
          <a:blip r:embed="rId2">
            <a:extLst>
              <a:ext uri="{28A0092B-C50C-407E-A947-70E740481C1C}">
                <a14:useLocalDpi xmlns:a14="http://schemas.microsoft.com/office/drawing/2010/main" val="0"/>
              </a:ext>
            </a:extLst>
          </a:blip>
          <a:srcRect t="16750" r="-2" b="6219"/>
          <a:stretch/>
        </p:blipFill>
        <p:spPr>
          <a:xfrm>
            <a:off x="1516648" y="1"/>
            <a:ext cx="4151376" cy="2349401"/>
          </a:xfrm>
          <a:custGeom>
            <a:avLst/>
            <a:gdLst/>
            <a:ahLst/>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
        <p:nvSpPr>
          <p:cNvPr id="13" name="Freeform: Shape 12">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descr="Une image contenant alimentation&#10;&#10;Description générée automatiquement">
            <a:extLst>
              <a:ext uri="{FF2B5EF4-FFF2-40B4-BE49-F238E27FC236}">
                <a16:creationId xmlns:a16="http://schemas.microsoft.com/office/drawing/2014/main" id="{F029698B-73EB-CF39-54B2-886D8203BBC4}"/>
              </a:ext>
            </a:extLst>
          </p:cNvPr>
          <p:cNvPicPr>
            <a:picLocks noChangeAspect="1"/>
          </p:cNvPicPr>
          <p:nvPr/>
        </p:nvPicPr>
        <p:blipFill rotWithShape="1">
          <a:blip r:embed="rId3">
            <a:extLst>
              <a:ext uri="{28A0092B-C50C-407E-A947-70E740481C1C}">
                <a14:useLocalDpi xmlns:a14="http://schemas.microsoft.com/office/drawing/2010/main" val="0"/>
              </a:ext>
            </a:extLst>
          </a:blip>
          <a:srcRect t="1611" r="1" b="1"/>
          <a:stretch/>
        </p:blipFill>
        <p:spPr>
          <a:xfrm>
            <a:off x="20" y="3075259"/>
            <a:ext cx="4801068" cy="3782741"/>
          </a:xfrm>
          <a:custGeom>
            <a:avLst/>
            <a:gdLst/>
            <a:ahLst/>
            <a:cxnLst/>
            <a:rect l="l" t="t" r="r" b="b"/>
            <a:pathLst>
              <a:path w="4801088" h="3782741">
                <a:moveTo>
                  <a:pt x="2217908" y="0"/>
                </a:moveTo>
                <a:cubicBezTo>
                  <a:pt x="3644559" y="0"/>
                  <a:pt x="4801088" y="1156529"/>
                  <a:pt x="4801088" y="2583180"/>
                </a:cubicBezTo>
                <a:cubicBezTo>
                  <a:pt x="4801088" y="2939843"/>
                  <a:pt x="4728805" y="3279623"/>
                  <a:pt x="4598089" y="3588671"/>
                </a:cubicBezTo>
                <a:lnTo>
                  <a:pt x="4504600" y="3782741"/>
                </a:lnTo>
                <a:lnTo>
                  <a:pt x="0" y="3782741"/>
                </a:lnTo>
                <a:lnTo>
                  <a:pt x="0" y="1263826"/>
                </a:lnTo>
                <a:lnTo>
                  <a:pt x="75894" y="1138900"/>
                </a:lnTo>
                <a:cubicBezTo>
                  <a:pt x="540111" y="451769"/>
                  <a:pt x="1326251" y="0"/>
                  <a:pt x="2217908" y="0"/>
                </a:cubicBezTo>
                <a:close/>
              </a:path>
            </a:pathLst>
          </a:custGeom>
        </p:spPr>
      </p:pic>
      <p:sp>
        <p:nvSpPr>
          <p:cNvPr id="3" name="Espace réservé du contenu 2">
            <a:extLst>
              <a:ext uri="{FF2B5EF4-FFF2-40B4-BE49-F238E27FC236}">
                <a16:creationId xmlns:a16="http://schemas.microsoft.com/office/drawing/2014/main" id="{A40F023F-2EA6-5CA9-D5B3-A5D214D0FBD0}"/>
              </a:ext>
            </a:extLst>
          </p:cNvPr>
          <p:cNvSpPr>
            <a:spLocks noGrp="1"/>
          </p:cNvSpPr>
          <p:nvPr>
            <p:ph idx="1"/>
          </p:nvPr>
        </p:nvSpPr>
        <p:spPr>
          <a:xfrm>
            <a:off x="6360444" y="2871982"/>
            <a:ext cx="5272888" cy="3181684"/>
          </a:xfrm>
        </p:spPr>
        <p:txBody>
          <a:bodyPr anchor="t">
            <a:normAutofit/>
          </a:bodyPr>
          <a:lstStyle/>
          <a:p>
            <a:r>
              <a:rPr lang="fr-FR" sz="1800" dirty="0"/>
              <a:t>For </a:t>
            </a:r>
            <a:r>
              <a:rPr lang="fr-FR" sz="1800" dirty="0" err="1"/>
              <a:t>him</a:t>
            </a:r>
            <a:r>
              <a:rPr lang="fr-FR" sz="1800" dirty="0"/>
              <a:t>, </a:t>
            </a:r>
            <a:r>
              <a:rPr lang="fr-FR" sz="1800" dirty="0" err="1"/>
              <a:t>english</a:t>
            </a:r>
            <a:r>
              <a:rPr lang="fr-FR" sz="1800" dirty="0"/>
              <a:t> </a:t>
            </a:r>
            <a:r>
              <a:rPr lang="fr-FR" sz="1800" dirty="0" err="1"/>
              <a:t>it</a:t>
            </a:r>
            <a:r>
              <a:rPr lang="fr-FR" sz="1800" dirty="0"/>
              <a:t> </a:t>
            </a:r>
            <a:r>
              <a:rPr lang="fr-FR" sz="1800" dirty="0" err="1"/>
              <a:t>is</a:t>
            </a:r>
            <a:r>
              <a:rPr lang="fr-FR" sz="1800" dirty="0"/>
              <a:t> </a:t>
            </a:r>
            <a:r>
              <a:rPr lang="fr-FR" sz="1800" dirty="0" err="1"/>
              <a:t>especially</a:t>
            </a:r>
            <a:r>
              <a:rPr lang="fr-FR" sz="1800" dirty="0"/>
              <a:t> </a:t>
            </a:r>
            <a:r>
              <a:rPr lang="fr-FR" sz="1800" dirty="0" err="1"/>
              <a:t>english</a:t>
            </a:r>
            <a:r>
              <a:rPr lang="fr-FR" sz="1800" dirty="0"/>
              <a:t> breakfast</a:t>
            </a:r>
          </a:p>
          <a:p>
            <a:endParaRPr lang="fr-FR" sz="1800" dirty="0"/>
          </a:p>
          <a:p>
            <a:endParaRPr lang="fr-FR" sz="1800" dirty="0"/>
          </a:p>
        </p:txBody>
      </p:sp>
      <p:sp>
        <p:nvSpPr>
          <p:cNvPr id="7" name="Rectangle 1">
            <a:extLst>
              <a:ext uri="{FF2B5EF4-FFF2-40B4-BE49-F238E27FC236}">
                <a16:creationId xmlns:a16="http://schemas.microsoft.com/office/drawing/2014/main" id="{5E05735B-0F3C-42BC-1E51-1AFF7D131C9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5415DBCF-27E6-3197-B8F8-090A907CF31D}"/>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60026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C2822-603C-F24B-1486-46043A60C29A}"/>
              </a:ext>
            </a:extLst>
          </p:cNvPr>
          <p:cNvSpPr>
            <a:spLocks noGrp="1"/>
          </p:cNvSpPr>
          <p:nvPr>
            <p:ph type="title"/>
          </p:nvPr>
        </p:nvSpPr>
        <p:spPr>
          <a:xfrm>
            <a:off x="6234330" y="803325"/>
            <a:ext cx="5314536" cy="3768675"/>
          </a:xfrm>
        </p:spPr>
        <p:txBody>
          <a:bodyPr>
            <a:normAutofit/>
          </a:bodyPr>
          <a:lstStyle/>
          <a:p>
            <a:r>
              <a:rPr lang="fr-FR" dirty="0"/>
              <a:t>Bad memory </a:t>
            </a:r>
            <a:r>
              <a:rPr lang="fr-FR" dirty="0" err="1"/>
              <a:t>from</a:t>
            </a:r>
            <a:r>
              <a:rPr lang="fr-FR" dirty="0"/>
              <a:t> </a:t>
            </a:r>
            <a:r>
              <a:rPr lang="fr-FR" dirty="0" err="1"/>
              <a:t>work</a:t>
            </a:r>
            <a:r>
              <a:rPr lang="fr-FR" dirty="0"/>
              <a:t> : </a:t>
            </a:r>
            <a:r>
              <a:rPr lang="fr-FR" dirty="0" err="1"/>
              <a:t>electricity</a:t>
            </a:r>
            <a:r>
              <a:rPr lang="fr-FR" dirty="0"/>
              <a:t>, i have no </a:t>
            </a:r>
            <a:r>
              <a:rPr lang="fr-FR" dirty="0" err="1"/>
              <a:t>detail</a:t>
            </a:r>
            <a:r>
              <a:rPr lang="fr-FR" dirty="0"/>
              <a:t> but </a:t>
            </a:r>
            <a:r>
              <a:rPr lang="fr-FR" dirty="0" err="1"/>
              <a:t>it’s</a:t>
            </a:r>
            <a:r>
              <a:rPr lang="fr-FR" dirty="0"/>
              <a:t> about</a:t>
            </a:r>
            <a:br>
              <a:rPr lang="fr-FR" dirty="0"/>
            </a:br>
            <a:r>
              <a:rPr lang="fr-FR" dirty="0" err="1"/>
              <a:t>fingers</a:t>
            </a:r>
            <a:r>
              <a:rPr lang="fr-FR" dirty="0"/>
              <a:t> in the socket!...</a:t>
            </a:r>
            <a:br>
              <a:rPr lang="fr-FR" dirty="0"/>
            </a:br>
            <a:endParaRPr lang="fr-FR" dirty="0"/>
          </a:p>
        </p:txBody>
      </p:sp>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Espace réservé du contenu 4" descr="Une image contenant texte, ciel, signe, extérieur&#10;&#10;Description générée automatiquement">
            <a:extLst>
              <a:ext uri="{FF2B5EF4-FFF2-40B4-BE49-F238E27FC236}">
                <a16:creationId xmlns:a16="http://schemas.microsoft.com/office/drawing/2014/main" id="{D3948B32-9B34-DD1C-FF28-228545CE0902}"/>
              </a:ext>
            </a:extLst>
          </p:cNvPr>
          <p:cNvPicPr>
            <a:picLocks noChangeAspect="1"/>
          </p:cNvPicPr>
          <p:nvPr/>
        </p:nvPicPr>
        <p:blipFill rotWithShape="1">
          <a:blip r:embed="rId2">
            <a:extLst>
              <a:ext uri="{28A0092B-C50C-407E-A947-70E740481C1C}">
                <a14:useLocalDpi xmlns:a14="http://schemas.microsoft.com/office/drawing/2010/main" val="0"/>
              </a:ext>
            </a:extLst>
          </a:blip>
          <a:srcRect l="14361" r="13558"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Tree>
    <p:extLst>
      <p:ext uri="{BB962C8B-B14F-4D97-AF65-F5344CB8AC3E}">
        <p14:creationId xmlns:p14="http://schemas.microsoft.com/office/powerpoint/2010/main" val="222500384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171</Words>
  <Application>Microsoft Office PowerPoint</Application>
  <PresentationFormat>Grand écran</PresentationFormat>
  <Paragraphs>20</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Cyril</vt:lpstr>
      <vt:lpstr>Présentation PowerPoint</vt:lpstr>
      <vt:lpstr>Présentation PowerPoint</vt:lpstr>
      <vt:lpstr>Bad memory from work : electricity, i have no detail but it’s about fingers in the socket!...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Cyril</dc:title>
  <dc:creator>Maryline MOURGUES</dc:creator>
  <cp:lastModifiedBy>Maryline MOURGUES</cp:lastModifiedBy>
  <cp:revision>1</cp:revision>
  <dcterms:created xsi:type="dcterms:W3CDTF">2022-10-26T09:39:52Z</dcterms:created>
  <dcterms:modified xsi:type="dcterms:W3CDTF">2022-10-26T10:34:32Z</dcterms:modified>
</cp:coreProperties>
</file>