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Pathways to Healthy Cities and Human Settlements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NASA Space Apps Challenge 2025</a:t>
            </a:r>
          </a:p>
          <a:p/>
          <a:p>
            <a:r>
              <a:t>Focus: Using Earth observation data to build smart, sustainable, and healthy cities.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Event: 2025 NASA Space Apps Challenge</a:t>
            </a:r>
          </a:p>
          <a:p>
            <a:r>
              <a:t>Theme: Data Pathways to Healthy Cities and Human Settlements</a:t>
            </a:r>
          </a:p>
          <a:p>
            <a:r>
              <a:t>Goal: Ensure sustainable urban growth using NASA Earth observation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Intermediate</a:t>
            </a:r>
          </a:p>
          <a:p>
            <a:r>
              <a:t>• Advanced</a:t>
            </a:r>
          </a:p>
          <a:p/>
          <a:p>
            <a:r>
              <a:t>Designed for participants with skills in data analysis, urban planning, and Earth sciences.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 &amp; Economics</a:t>
            </a:r>
          </a:p>
          <a:p>
            <a:r>
              <a:t>• Data Analysis</a:t>
            </a:r>
          </a:p>
          <a:p>
            <a:r>
              <a:t>• Design</a:t>
            </a:r>
          </a:p>
          <a:p>
            <a:r>
              <a:t>• Earth Science</a:t>
            </a:r>
          </a:p>
          <a:p>
            <a:r>
              <a:t>• Ergonomics &amp; Human Factors</a:t>
            </a:r>
          </a:p>
          <a:p>
            <a:r>
              <a:t>• Habitats</a:t>
            </a:r>
          </a:p>
          <a:p>
            <a:r>
              <a:t>• Pollution</a:t>
            </a:r>
          </a:p>
          <a:p>
            <a:r>
              <a:t>• Waste &amp; 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 change brings complexities in maintaining wellbeing in cities.</a:t>
            </a:r>
          </a:p>
          <a:p>
            <a:r>
              <a:t>Natural resources, ecosystems, and infrastructure must be monitored to ensure quality of life.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task: Demonstrate how urban planners can use NASA Earth observation data to develop smart strategies for city growth while maintaining wellbeing of people and the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Climate resilience is critical for future cities.</a:t>
            </a:r>
          </a:p>
          <a:p>
            <a:r>
              <a:t>• Smart strategies balance human wellbeing and environment.</a:t>
            </a:r>
          </a:p>
          <a:p>
            <a:r>
              <a:t>• Collaboration across disciplines ensures sustainable urban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