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61" r:id="rId4"/>
    <p:sldId id="264" r:id="rId5"/>
    <p:sldId id="262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novembre 18,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novembre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novembre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novembre 18,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novembre 18,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novembre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novembre 18,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novembre 18,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novembre 18,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novembre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novembre 18,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novembre 18,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u-west-1.console.aws.amazon.com/ses/hom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AWS MAIL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et </a:t>
            </a:r>
            <a:r>
              <a:rPr lang="en-US" dirty="0" err="1" smtClean="0"/>
              <a:t>utilisation</a:t>
            </a:r>
            <a:r>
              <a:rPr lang="en-US" dirty="0" smtClean="0"/>
              <a:t> du service amazon 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83966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Amazon </a:t>
            </a:r>
            <a:r>
              <a:rPr lang="en-US" dirty="0" err="1" smtClean="0"/>
              <a:t>ses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smtp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6322"/>
            <a:ext cx="7620000" cy="4787006"/>
          </a:xfrm>
        </p:spPr>
        <p:txBody>
          <a:bodyPr>
            <a:normAutofit/>
          </a:bodyPr>
          <a:lstStyle/>
          <a:p>
            <a:r>
              <a:rPr lang="en-US" dirty="0" smtClean="0"/>
              <a:t>Amazon Web Service </a:t>
            </a:r>
            <a:r>
              <a:rPr lang="en-US" dirty="0" err="1" smtClean="0"/>
              <a:t>préconise</a:t>
            </a:r>
            <a:r>
              <a:rPr lang="en-US" dirty="0" smtClean="0"/>
              <a:t> </a:t>
            </a:r>
            <a:r>
              <a:rPr lang="en-US" dirty="0" err="1" smtClean="0"/>
              <a:t>d’utiliser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service SES (“Simple Email Service”) pour </a:t>
            </a:r>
            <a:r>
              <a:rPr lang="en-US" dirty="0" err="1" smtClean="0"/>
              <a:t>l’envoi</a:t>
            </a:r>
            <a:r>
              <a:rPr lang="en-US" dirty="0" smtClean="0"/>
              <a:t> et la </a:t>
            </a:r>
            <a:r>
              <a:rPr lang="en-US" dirty="0" err="1" smtClean="0"/>
              <a:t>réception</a:t>
            </a:r>
            <a:r>
              <a:rPr lang="en-US" dirty="0" smtClean="0"/>
              <a:t> </a:t>
            </a:r>
            <a:r>
              <a:rPr lang="en-US" dirty="0" err="1" smtClean="0"/>
              <a:t>d’email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AWS (EC2 instance </a:t>
            </a:r>
            <a:r>
              <a:rPr lang="en-US" dirty="0" err="1" smtClean="0"/>
              <a:t>notamment</a:t>
            </a:r>
            <a:r>
              <a:rPr lang="en-US" dirty="0" smtClean="0"/>
              <a:t>).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L’utilisation</a:t>
            </a:r>
            <a:r>
              <a:rPr lang="en-US" dirty="0" smtClean="0"/>
              <a:t> d’un </a:t>
            </a:r>
            <a:r>
              <a:rPr lang="en-US" dirty="0" err="1" smtClean="0"/>
              <a:t>serveur</a:t>
            </a:r>
            <a:r>
              <a:rPr lang="en-US" dirty="0" smtClean="0"/>
              <a:t> SMTP </a:t>
            </a:r>
            <a:r>
              <a:rPr lang="en-US" dirty="0" err="1" smtClean="0"/>
              <a:t>extérieur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déconseillé</a:t>
            </a:r>
            <a:r>
              <a:rPr lang="en-US" dirty="0" smtClean="0"/>
              <a:t> (</a:t>
            </a:r>
            <a:r>
              <a:rPr lang="en-US" dirty="0" err="1" smtClean="0"/>
              <a:t>latence</a:t>
            </a:r>
            <a:r>
              <a:rPr lang="en-US" dirty="0" smtClean="0"/>
              <a:t> </a:t>
            </a:r>
            <a:r>
              <a:rPr lang="en-US" dirty="0" err="1" smtClean="0"/>
              <a:t>réseau</a:t>
            </a:r>
            <a:r>
              <a:rPr lang="en-US" dirty="0" smtClean="0"/>
              <a:t>, de </a:t>
            </a:r>
            <a:r>
              <a:rPr lang="en-US" dirty="0" err="1" smtClean="0"/>
              <a:t>nombreux</a:t>
            </a:r>
            <a:r>
              <a:rPr lang="en-US" dirty="0" smtClean="0"/>
              <a:t> </a:t>
            </a:r>
            <a:r>
              <a:rPr lang="en-US" dirty="0" err="1" smtClean="0"/>
              <a:t>échanges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protocol SMTP, </a:t>
            </a:r>
            <a:r>
              <a:rPr lang="en-US" dirty="0" err="1" smtClean="0"/>
              <a:t>connexion</a:t>
            </a:r>
            <a:r>
              <a:rPr lang="en-US" dirty="0" smtClean="0"/>
              <a:t> non scalable)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SMTP SES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solution </a:t>
            </a:r>
            <a:r>
              <a:rPr lang="en-US" dirty="0" err="1" smtClean="0"/>
              <a:t>rapide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mettre</a:t>
            </a:r>
            <a:r>
              <a:rPr lang="en-US" dirty="0" smtClean="0"/>
              <a:t> en place (sans </a:t>
            </a:r>
            <a:r>
              <a:rPr lang="en-US" dirty="0" err="1" smtClean="0"/>
              <a:t>avoir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modifier son application)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conseillé</a:t>
            </a:r>
            <a:r>
              <a:rPr lang="en-US" dirty="0" smtClean="0"/>
              <a:t> (</a:t>
            </a:r>
            <a:r>
              <a:rPr lang="en-US" dirty="0" err="1" smtClean="0"/>
              <a:t>connexion</a:t>
            </a:r>
            <a:r>
              <a:rPr lang="en-US" dirty="0" smtClean="0"/>
              <a:t> au protocol SMTP </a:t>
            </a:r>
            <a:r>
              <a:rPr lang="en-US" dirty="0" err="1" smtClean="0"/>
              <a:t>co</a:t>
            </a:r>
            <a:r>
              <a:rPr lang="en-US" dirty="0" err="1" smtClean="0"/>
              <a:t>ûteuse</a:t>
            </a:r>
            <a:r>
              <a:rPr lang="en-US" dirty="0"/>
              <a:t> </a:t>
            </a:r>
            <a:r>
              <a:rPr lang="en-US" dirty="0" smtClean="0"/>
              <a:t>et non </a:t>
            </a:r>
            <a:r>
              <a:rPr lang="en-US" dirty="0" err="1" smtClean="0"/>
              <a:t>optimisée</a:t>
            </a:r>
            <a:r>
              <a:rPr lang="en-US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SES API </a:t>
            </a:r>
            <a:r>
              <a:rPr lang="en-US" dirty="0" err="1" smtClean="0"/>
              <a:t>est</a:t>
            </a:r>
            <a:r>
              <a:rPr lang="en-US" dirty="0" smtClean="0"/>
              <a:t> la solution </a:t>
            </a:r>
            <a:r>
              <a:rPr lang="en-US" dirty="0" err="1" smtClean="0"/>
              <a:t>optimisée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HTTP (1 </a:t>
            </a:r>
            <a:r>
              <a:rPr lang="en-US" dirty="0" err="1" smtClean="0"/>
              <a:t>seul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pour </a:t>
            </a:r>
            <a:r>
              <a:rPr lang="en-US" dirty="0" err="1" smtClean="0"/>
              <a:t>envoyer</a:t>
            </a:r>
            <a:r>
              <a:rPr lang="en-US" dirty="0" smtClean="0"/>
              <a:t> un email)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Optimization et </a:t>
            </a:r>
            <a:r>
              <a:rPr lang="en-US" dirty="0" err="1" smtClean="0"/>
              <a:t>scalabilité</a:t>
            </a:r>
            <a:r>
              <a:rPr lang="en-US" dirty="0" smtClean="0"/>
              <a:t> au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d’AWS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45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cloud </a:t>
            </a:r>
            <a:r>
              <a:rPr lang="en-US" dirty="0" err="1" smtClean="0"/>
              <a:t>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Dependances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Spring cloud AWS </a:t>
            </a:r>
            <a:r>
              <a:rPr lang="en-US" b="0" dirty="0" err="1" smtClean="0"/>
              <a:t>fournit</a:t>
            </a:r>
            <a:r>
              <a:rPr lang="en-US" b="0" dirty="0" smtClean="0"/>
              <a:t> </a:t>
            </a:r>
            <a:r>
              <a:rPr lang="en-US" b="0" dirty="0" err="1" smtClean="0"/>
              <a:t>une</a:t>
            </a:r>
            <a:r>
              <a:rPr lang="en-US" b="0" dirty="0" smtClean="0"/>
              <a:t> </a:t>
            </a:r>
            <a:r>
              <a:rPr lang="en-US" b="0" dirty="0" err="1" smtClean="0"/>
              <a:t>implémentation</a:t>
            </a:r>
            <a:r>
              <a:rPr lang="en-US" b="0" dirty="0" smtClean="0"/>
              <a:t> qui </a:t>
            </a:r>
            <a:r>
              <a:rPr lang="en-US" b="0" dirty="0" err="1" smtClean="0"/>
              <a:t>remplace</a:t>
            </a:r>
            <a:r>
              <a:rPr lang="en-US" b="0" dirty="0" smtClean="0"/>
              <a:t> </a:t>
            </a:r>
            <a:r>
              <a:rPr lang="en-US" b="0" dirty="0" err="1" smtClean="0"/>
              <a:t>celle</a:t>
            </a:r>
            <a:r>
              <a:rPr lang="en-US" b="0" dirty="0" smtClean="0"/>
              <a:t> de Spring (</a:t>
            </a:r>
            <a:r>
              <a:rPr lang="en-US" b="0" i="1" dirty="0" err="1" smtClean="0"/>
              <a:t>MailSender</a:t>
            </a:r>
            <a:r>
              <a:rPr lang="en-US" b="0" dirty="0" smtClean="0"/>
              <a:t> interface et son </a:t>
            </a:r>
            <a:r>
              <a:rPr lang="en-US" b="0" dirty="0" err="1" smtClean="0"/>
              <a:t>implémentation</a:t>
            </a:r>
            <a:r>
              <a:rPr lang="en-US" b="0" dirty="0" smtClean="0"/>
              <a:t> </a:t>
            </a:r>
            <a:r>
              <a:rPr lang="en-US" b="0" dirty="0" err="1" smtClean="0"/>
              <a:t>basée</a:t>
            </a:r>
            <a:r>
              <a:rPr lang="en-US" b="0" dirty="0" smtClean="0"/>
              <a:t> </a:t>
            </a:r>
            <a:r>
              <a:rPr lang="en-US" b="0" dirty="0" err="1" smtClean="0"/>
              <a:t>sur</a:t>
            </a:r>
            <a:r>
              <a:rPr lang="en-US" b="0" dirty="0" smtClean="0"/>
              <a:t> </a:t>
            </a:r>
            <a:r>
              <a:rPr lang="en-US" b="0" dirty="0" err="1" smtClean="0"/>
              <a:t>Javax.Mail</a:t>
            </a:r>
            <a:r>
              <a:rPr lang="en-US" b="0" dirty="0" smtClean="0"/>
              <a:t> </a:t>
            </a:r>
            <a:r>
              <a:rPr lang="en-US" b="0" i="1" dirty="0" err="1" smtClean="0"/>
              <a:t>JavaMailSenderImpl</a:t>
            </a:r>
            <a:r>
              <a:rPr lang="en-US" b="0" dirty="0" smtClean="0"/>
              <a:t>).</a:t>
            </a:r>
          </a:p>
          <a:p>
            <a:r>
              <a:rPr lang="en-US" b="0" dirty="0" err="1" smtClean="0"/>
              <a:t>L’application</a:t>
            </a:r>
            <a:r>
              <a:rPr lang="en-US" b="0" dirty="0" smtClean="0"/>
              <a:t> </a:t>
            </a:r>
            <a:r>
              <a:rPr lang="en-US" b="0" dirty="0" err="1" smtClean="0"/>
              <a:t>doit</a:t>
            </a:r>
            <a:r>
              <a:rPr lang="en-US" b="0" dirty="0" smtClean="0"/>
              <a:t> </a:t>
            </a:r>
            <a:r>
              <a:rPr lang="en-US" b="0" dirty="0" err="1" smtClean="0"/>
              <a:t>utiliser</a:t>
            </a:r>
            <a:r>
              <a:rPr lang="en-US" b="0" dirty="0" smtClean="0"/>
              <a:t> les </a:t>
            </a:r>
            <a:r>
              <a:rPr lang="en-US" b="0" dirty="0" err="1" smtClean="0"/>
              <a:t>dépendances</a:t>
            </a:r>
            <a:r>
              <a:rPr lang="en-US" b="0" dirty="0" smtClean="0"/>
              <a:t> </a:t>
            </a:r>
            <a:r>
              <a:rPr lang="en-US" b="0" dirty="0" err="1" smtClean="0"/>
              <a:t>suivantes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/>
              <a:t>com.amazonaws:aws-java-</a:t>
            </a:r>
            <a:r>
              <a:rPr lang="en-US" dirty="0" err="1" smtClean="0"/>
              <a:t>sdk</a:t>
            </a:r>
            <a:r>
              <a:rPr lang="en-US" dirty="0" smtClean="0"/>
              <a:t> (1.10.x)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com.fasterxml.jackson.core:jackson</a:t>
            </a:r>
            <a:r>
              <a:rPr lang="en-US" dirty="0" err="1"/>
              <a:t>-</a:t>
            </a:r>
            <a:r>
              <a:rPr lang="en-US" dirty="0" err="1" smtClean="0"/>
              <a:t>databind</a:t>
            </a:r>
            <a:r>
              <a:rPr lang="en-US" dirty="0" smtClean="0"/>
              <a:t> (2.6.x)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org.springframework.cloud:spring</a:t>
            </a:r>
            <a:r>
              <a:rPr lang="en-US" dirty="0" err="1"/>
              <a:t>-cloud-aws-</a:t>
            </a:r>
            <a:r>
              <a:rPr lang="en-US" dirty="0" err="1" smtClean="0"/>
              <a:t>context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org.springframework.boot:spring</a:t>
            </a:r>
            <a:r>
              <a:rPr lang="en-US" dirty="0" err="1"/>
              <a:t>-boot-starter-</a:t>
            </a:r>
            <a:r>
              <a:rPr lang="en-US" dirty="0" err="1" smtClean="0"/>
              <a:t>mail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javax.mail:mailapi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besoin</a:t>
            </a:r>
            <a:r>
              <a:rPr lang="en-US" dirty="0" smtClean="0"/>
              <a:t> de MIME Message (</a:t>
            </a:r>
            <a:r>
              <a:rPr lang="en-US" dirty="0" err="1" smtClean="0"/>
              <a:t>attachements</a:t>
            </a:r>
            <a:r>
              <a:rPr lang="en-US" dirty="0" smtClean="0"/>
              <a:t> </a:t>
            </a:r>
            <a:r>
              <a:rPr lang="en-US" dirty="0" err="1" smtClean="0"/>
              <a:t>principalement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b="0" dirty="0" err="1" smtClean="0"/>
              <a:t>Exclure</a:t>
            </a:r>
            <a:r>
              <a:rPr lang="en-US" b="0" dirty="0" smtClean="0"/>
              <a:t> la </a:t>
            </a:r>
            <a:r>
              <a:rPr lang="en-US" b="0" dirty="0" err="1" smtClean="0"/>
              <a:t>dépe</a:t>
            </a:r>
            <a:r>
              <a:rPr lang="en-US" dirty="0" err="1" smtClean="0"/>
              <a:t>ndance</a:t>
            </a:r>
            <a:r>
              <a:rPr lang="en-US" dirty="0"/>
              <a:t> </a:t>
            </a:r>
            <a:r>
              <a:rPr lang="en-US" dirty="0" err="1" smtClean="0"/>
              <a:t>activation:javax.activation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Java &gt;=7</a:t>
            </a:r>
            <a:endParaRPr lang="en-US" b="0" dirty="0" smtClean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4613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Mail service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via Spring XML </a:t>
            </a:r>
          </a:p>
          <a:p>
            <a:r>
              <a:rPr lang="en-US" sz="1200" i="1" dirty="0"/>
              <a:t>&lt;?</a:t>
            </a:r>
            <a:r>
              <a:rPr lang="en-US" sz="1200" dirty="0"/>
              <a:t>xml version="1.0" encoding="UTF-8"</a:t>
            </a:r>
            <a:r>
              <a:rPr lang="en-US" sz="1200" i="1" dirty="0"/>
              <a:t>?&gt;</a:t>
            </a:r>
            <a:br>
              <a:rPr lang="en-US" sz="1200" i="1" dirty="0"/>
            </a:br>
            <a:r>
              <a:rPr lang="en-US" sz="1200" dirty="0"/>
              <a:t>&lt;</a:t>
            </a:r>
            <a:r>
              <a:rPr lang="en-US" sz="1200" dirty="0"/>
              <a:t>beans </a:t>
            </a:r>
            <a:r>
              <a:rPr lang="en-US" sz="1200" dirty="0" err="1"/>
              <a:t>xmlns</a:t>
            </a:r>
            <a:r>
              <a:rPr lang="en-US" sz="1200" dirty="0"/>
              <a:t>="http://</a:t>
            </a:r>
            <a:r>
              <a:rPr lang="en-US" sz="1200" dirty="0" err="1"/>
              <a:t>www.springframework.org</a:t>
            </a:r>
            <a:r>
              <a:rPr lang="en-US" sz="1200" dirty="0"/>
              <a:t>/schema/beans"</a:t>
            </a:r>
            <a:br>
              <a:rPr lang="en-US" sz="1200" dirty="0"/>
            </a:br>
            <a:r>
              <a:rPr lang="en-US" sz="1200" dirty="0"/>
              <a:t>      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</a:t>
            </a:r>
            <a:r>
              <a:rPr lang="en-US" sz="1200" dirty="0" err="1"/>
              <a:t>XMLSchema</a:t>
            </a:r>
            <a:r>
              <a:rPr lang="en-US" sz="1200" dirty="0"/>
              <a:t>-instance" </a:t>
            </a:r>
            <a:r>
              <a:rPr lang="en-US" sz="1200" dirty="0" err="1"/>
              <a:t>xmlns:aws-mail</a:t>
            </a:r>
            <a:r>
              <a:rPr lang="en-US" sz="1200" dirty="0"/>
              <a:t>="http://</a:t>
            </a:r>
            <a:r>
              <a:rPr lang="en-US" sz="1200" dirty="0" err="1"/>
              <a:t>www.springframework.org</a:t>
            </a:r>
            <a:r>
              <a:rPr lang="en-US" sz="1200" dirty="0"/>
              <a:t>/schema/cloud/</a:t>
            </a:r>
            <a:r>
              <a:rPr lang="en-US" sz="1200" dirty="0" err="1"/>
              <a:t>aws</a:t>
            </a:r>
            <a:r>
              <a:rPr lang="en-US" sz="1200" dirty="0"/>
              <a:t>/mail"</a:t>
            </a:r>
            <a:br>
              <a:rPr lang="en-US" sz="1200" dirty="0"/>
            </a:br>
            <a:r>
              <a:rPr lang="en-US" sz="1200" dirty="0"/>
              <a:t>       </a:t>
            </a:r>
            <a:r>
              <a:rPr lang="en-US" sz="1200" dirty="0" err="1"/>
              <a:t>xsi:schemaLocation</a:t>
            </a:r>
            <a:r>
              <a:rPr lang="en-US" sz="1200" dirty="0"/>
              <a:t>="http://</a:t>
            </a:r>
            <a:r>
              <a:rPr lang="en-US" sz="1200" dirty="0" err="1"/>
              <a:t>www.springframework.org</a:t>
            </a:r>
            <a:r>
              <a:rPr lang="en-US" sz="1200" dirty="0"/>
              <a:t>/schema/beans</a:t>
            </a:r>
            <a:br>
              <a:rPr lang="en-US" sz="1200" dirty="0"/>
            </a:br>
            <a:r>
              <a:rPr lang="en-US" sz="1200" dirty="0"/>
              <a:t>       </a:t>
            </a:r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www.springframework.org</a:t>
            </a:r>
            <a:r>
              <a:rPr lang="en-US" sz="1200" dirty="0"/>
              <a:t>/schema/beans/spring-</a:t>
            </a:r>
            <a:r>
              <a:rPr lang="en-US" sz="1200" dirty="0" err="1"/>
              <a:t>beans.xsd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8000"/>
                </a:solidFill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</a:rPr>
              <a:t>http</a:t>
            </a:r>
            <a:r>
              <a:rPr lang="en-US" sz="1200" dirty="0">
                <a:solidFill>
                  <a:srgbClr val="008000"/>
                </a:solidFill>
              </a:rPr>
              <a:t>://</a:t>
            </a:r>
            <a:r>
              <a:rPr lang="en-US" sz="1200" dirty="0" err="1">
                <a:solidFill>
                  <a:srgbClr val="008000"/>
                </a:solidFill>
              </a:rPr>
              <a:t>www.springframework.org</a:t>
            </a:r>
            <a:r>
              <a:rPr lang="en-US" sz="1200" dirty="0">
                <a:solidFill>
                  <a:srgbClr val="008000"/>
                </a:solidFill>
              </a:rPr>
              <a:t>/schema/cloud/</a:t>
            </a:r>
            <a:r>
              <a:rPr lang="en-US" sz="1200" dirty="0" err="1">
                <a:solidFill>
                  <a:srgbClr val="008000"/>
                </a:solidFill>
              </a:rPr>
              <a:t>aws</a:t>
            </a:r>
            <a:r>
              <a:rPr lang="en-US" sz="1200" dirty="0">
                <a:solidFill>
                  <a:srgbClr val="008000"/>
                </a:solidFill>
              </a:rPr>
              <a:t>/mail</a:t>
            </a:r>
            <a:br>
              <a:rPr lang="en-US" sz="1200" dirty="0">
                <a:solidFill>
                  <a:srgbClr val="008000"/>
                </a:solidFill>
              </a:rPr>
            </a:br>
            <a:r>
              <a:rPr lang="en-US" sz="1200" dirty="0">
                <a:solidFill>
                  <a:srgbClr val="008000"/>
                </a:solidFill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</a:rPr>
              <a:t>http</a:t>
            </a:r>
            <a:r>
              <a:rPr lang="en-US" sz="1200" dirty="0">
                <a:solidFill>
                  <a:srgbClr val="008000"/>
                </a:solidFill>
              </a:rPr>
              <a:t>://</a:t>
            </a:r>
            <a:r>
              <a:rPr lang="en-US" sz="1200" dirty="0" err="1">
                <a:solidFill>
                  <a:srgbClr val="008000"/>
                </a:solidFill>
              </a:rPr>
              <a:t>www.springframework.org</a:t>
            </a:r>
            <a:r>
              <a:rPr lang="en-US" sz="1200" dirty="0">
                <a:solidFill>
                  <a:srgbClr val="008000"/>
                </a:solidFill>
              </a:rPr>
              <a:t>/schema/cloud/</a:t>
            </a:r>
            <a:r>
              <a:rPr lang="en-US" sz="1200" dirty="0" err="1">
                <a:solidFill>
                  <a:srgbClr val="008000"/>
                </a:solidFill>
              </a:rPr>
              <a:t>aws</a:t>
            </a:r>
            <a:r>
              <a:rPr lang="en-US" sz="1200" dirty="0">
                <a:solidFill>
                  <a:srgbClr val="008000"/>
                </a:solidFill>
              </a:rPr>
              <a:t>/mail/spring-cloud-aws-mail-1.0.</a:t>
            </a:r>
            <a:r>
              <a:rPr lang="en-US" sz="1200" dirty="0" smtClean="0">
                <a:solidFill>
                  <a:srgbClr val="008000"/>
                </a:solidFill>
              </a:rPr>
              <a:t>xsd”</a:t>
            </a:r>
            <a:r>
              <a:rPr lang="en-US" sz="1200" dirty="0" smtClean="0"/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>
                <a:solidFill>
                  <a:srgbClr val="008000"/>
                </a:solidFill>
              </a:rPr>
              <a:t>&lt;</a:t>
            </a:r>
            <a:r>
              <a:rPr lang="en-US" sz="1200" dirty="0" err="1">
                <a:solidFill>
                  <a:srgbClr val="008000"/>
                </a:solidFill>
              </a:rPr>
              <a:t>aws-mail:mail-sender</a:t>
            </a:r>
            <a:r>
              <a:rPr lang="en-US" sz="1200" dirty="0">
                <a:solidFill>
                  <a:srgbClr val="008000"/>
                </a:solidFill>
              </a:rPr>
              <a:t> id="</a:t>
            </a:r>
            <a:r>
              <a:rPr lang="en-US" sz="1200" dirty="0" err="1">
                <a:solidFill>
                  <a:srgbClr val="008000"/>
                </a:solidFill>
              </a:rPr>
              <a:t>testAwsSender</a:t>
            </a:r>
            <a:r>
              <a:rPr lang="en-US" sz="1200" dirty="0">
                <a:solidFill>
                  <a:srgbClr val="008000"/>
                </a:solidFill>
              </a:rPr>
              <a:t>" region="eu-west-1" </a:t>
            </a:r>
            <a:r>
              <a:rPr lang="en-US" sz="1200" dirty="0">
                <a:solidFill>
                  <a:srgbClr val="008000"/>
                </a:solidFill>
              </a:rPr>
              <a:t>/</a:t>
            </a:r>
            <a:r>
              <a:rPr lang="en-US" sz="1200" dirty="0" smtClean="0">
                <a:solidFill>
                  <a:srgbClr val="008000"/>
                </a:solidFill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&lt;/</a:t>
            </a:r>
            <a:r>
              <a:rPr lang="en-US" sz="1200" dirty="0"/>
              <a:t>beans</a:t>
            </a:r>
            <a:r>
              <a:rPr lang="en-US" sz="1200" dirty="0"/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784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606419" cy="1371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Envoyer</a:t>
            </a:r>
            <a:r>
              <a:rPr lang="en-US" dirty="0" smtClean="0"/>
              <a:t> un email via Amazon 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4695"/>
            <a:ext cx="7620000" cy="4373563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Injection du </a:t>
            </a:r>
            <a:r>
              <a:rPr lang="en-US" b="0" dirty="0" err="1" smtClean="0"/>
              <a:t>composant</a:t>
            </a:r>
            <a:r>
              <a:rPr lang="en-US" b="0" dirty="0" smtClean="0"/>
              <a:t> </a:t>
            </a:r>
            <a:r>
              <a:rPr lang="en-US" b="0" dirty="0" err="1" smtClean="0"/>
              <a:t>MailSender</a:t>
            </a:r>
            <a:r>
              <a:rPr lang="en-US" b="0" dirty="0" smtClean="0"/>
              <a:t> (</a:t>
            </a:r>
            <a:r>
              <a:rPr lang="en-US" b="0" dirty="0" err="1" smtClean="0"/>
              <a:t>ou</a:t>
            </a:r>
            <a:r>
              <a:rPr lang="en-US" b="0" dirty="0" smtClean="0"/>
              <a:t> </a:t>
            </a:r>
            <a:r>
              <a:rPr lang="en-US" b="0" dirty="0" err="1" smtClean="0"/>
              <a:t>JavaMailSender</a:t>
            </a:r>
            <a:r>
              <a:rPr lang="en-US" b="0" dirty="0" smtClean="0"/>
              <a:t>)</a:t>
            </a:r>
            <a:endParaRPr lang="en-US" b="0" dirty="0"/>
          </a:p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private </a:t>
            </a:r>
            <a:r>
              <a:rPr lang="en-US" dirty="0" err="1"/>
              <a:t>MailSender</a:t>
            </a:r>
            <a:r>
              <a:rPr lang="en-US" dirty="0"/>
              <a:t> </a:t>
            </a:r>
            <a:r>
              <a:rPr lang="en-US" dirty="0" err="1"/>
              <a:t>mailSender</a:t>
            </a:r>
            <a:r>
              <a:rPr lang="en-US" dirty="0"/>
              <a:t>;</a:t>
            </a:r>
            <a:br>
              <a:rPr lang="en-US" dirty="0"/>
            </a:br>
            <a:endParaRPr lang="en-US" dirty="0" smtClean="0"/>
          </a:p>
          <a:p>
            <a:r>
              <a:rPr lang="en-US" b="0" dirty="0" err="1" smtClean="0"/>
              <a:t>Utilisation</a:t>
            </a:r>
            <a:r>
              <a:rPr lang="en-US" b="0" dirty="0" smtClean="0"/>
              <a:t> </a:t>
            </a:r>
            <a:r>
              <a:rPr lang="en-US" b="0" dirty="0" err="1" smtClean="0"/>
              <a:t>normale</a:t>
            </a:r>
            <a:r>
              <a:rPr lang="en-US" b="0" dirty="0" smtClean="0"/>
              <a:t> du </a:t>
            </a:r>
            <a:r>
              <a:rPr lang="en-US" b="0" i="1" dirty="0" err="1" smtClean="0"/>
              <a:t>mailSender</a:t>
            </a:r>
            <a:r>
              <a:rPr lang="en-US" b="0" dirty="0" smtClean="0"/>
              <a:t>.</a:t>
            </a:r>
          </a:p>
          <a:p>
            <a:r>
              <a:rPr lang="en-US" dirty="0" err="1"/>
              <a:t>SimpleMailMessage</a:t>
            </a:r>
            <a:r>
              <a:rPr lang="en-US" dirty="0"/>
              <a:t> </a:t>
            </a:r>
            <a:r>
              <a:rPr lang="en-US" dirty="0" err="1"/>
              <a:t>simpleMailMessage</a:t>
            </a:r>
            <a:r>
              <a:rPr lang="en-US" dirty="0"/>
              <a:t> = </a:t>
            </a:r>
            <a:r>
              <a:rPr lang="en-US" dirty="0"/>
              <a:t>new </a:t>
            </a:r>
            <a:r>
              <a:rPr lang="en-US" dirty="0" err="1"/>
              <a:t>SimpleMailMessage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simpleMailMessage.setFrom</a:t>
            </a:r>
            <a:r>
              <a:rPr lang="en-US" dirty="0"/>
              <a:t>(</a:t>
            </a:r>
            <a:r>
              <a:rPr lang="en-US" dirty="0"/>
              <a:t>"mutum@clip2.org"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simpleMailMessage.setTo</a:t>
            </a:r>
            <a:r>
              <a:rPr lang="en-US" dirty="0"/>
              <a:t>(email);</a:t>
            </a:r>
            <a:br>
              <a:rPr lang="en-US" dirty="0"/>
            </a:br>
            <a:r>
              <a:rPr lang="en-US" dirty="0" err="1"/>
              <a:t>simpleMailMessage.setSubject</a:t>
            </a:r>
            <a:r>
              <a:rPr lang="en-US" dirty="0"/>
              <a:t>(</a:t>
            </a:r>
            <a:r>
              <a:rPr lang="en-US" dirty="0"/>
              <a:t>"test subject"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simpleMailMessage.setText</a:t>
            </a:r>
            <a:r>
              <a:rPr lang="en-US" dirty="0"/>
              <a:t>(</a:t>
            </a:r>
            <a:r>
              <a:rPr lang="en-US" dirty="0"/>
              <a:t>"test content"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this</a:t>
            </a:r>
            <a:r>
              <a:rPr lang="en-US" dirty="0" err="1"/>
              <a:t>.</a:t>
            </a:r>
            <a:r>
              <a:rPr lang="en-US" dirty="0" err="1"/>
              <a:t>mailSender</a:t>
            </a:r>
            <a:r>
              <a:rPr lang="en-US" dirty="0" err="1"/>
              <a:t>.send</a:t>
            </a:r>
            <a:r>
              <a:rPr lang="en-US" dirty="0"/>
              <a:t>(</a:t>
            </a:r>
            <a:r>
              <a:rPr lang="en-US" dirty="0" err="1"/>
              <a:t>simpleMailMessage</a:t>
            </a:r>
            <a:r>
              <a:rPr lang="en-US" dirty="0"/>
              <a:t>)</a:t>
            </a:r>
            <a:r>
              <a:rPr lang="en-US" dirty="0" smtClean="0"/>
              <a:t>;</a:t>
            </a:r>
          </a:p>
          <a:p>
            <a:r>
              <a:rPr lang="en-US" b="0" dirty="0" err="1" smtClean="0"/>
              <a:t>L’envoie</a:t>
            </a:r>
            <a:r>
              <a:rPr lang="en-US" b="0" dirty="0" smtClean="0"/>
              <a:t> du mail </a:t>
            </a:r>
            <a:r>
              <a:rPr lang="en-US" b="0" dirty="0" err="1" smtClean="0"/>
              <a:t>est</a:t>
            </a:r>
            <a:r>
              <a:rPr lang="en-US" b="0" dirty="0" smtClean="0"/>
              <a:t> </a:t>
            </a:r>
            <a:r>
              <a:rPr lang="en-US" b="0" dirty="0" err="1" smtClean="0"/>
              <a:t>synchrone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7261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br>
              <a:rPr lang="en-US" dirty="0" smtClean="0"/>
            </a:br>
            <a:r>
              <a:rPr lang="en-US" dirty="0" err="1" smtClean="0"/>
              <a:t>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Configuration de “</a:t>
            </a:r>
            <a:r>
              <a:rPr lang="en-US" dirty="0" err="1" smtClean="0"/>
              <a:t>l’instance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”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aws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85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err="1" smtClean="0"/>
              <a:t>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configurer</a:t>
            </a:r>
            <a:r>
              <a:rPr lang="en-US" dirty="0" smtClean="0"/>
              <a:t> les </a:t>
            </a:r>
            <a:r>
              <a:rPr lang="en-US" dirty="0" err="1" smtClean="0"/>
              <a:t>domaines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pour </a:t>
            </a:r>
            <a:r>
              <a:rPr lang="en-US" dirty="0" err="1" smtClean="0"/>
              <a:t>l’envoie</a:t>
            </a:r>
            <a:r>
              <a:rPr lang="en-US" dirty="0" smtClean="0"/>
              <a:t> de 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https://eu-west-1.console.aws.amazon.com/ses/</a:t>
            </a:r>
            <a:r>
              <a:rPr lang="en-US" dirty="0" smtClean="0">
                <a:hlinkClick r:id="rId2"/>
              </a:rPr>
              <a:t>home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Dans</a:t>
            </a:r>
            <a:r>
              <a:rPr lang="en-US" dirty="0" smtClean="0"/>
              <a:t> domains -&gt; Verify a new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Entrer</a:t>
            </a:r>
            <a:r>
              <a:rPr lang="en-US" dirty="0" smtClean="0"/>
              <a:t> le </a:t>
            </a:r>
            <a:r>
              <a:rPr lang="en-US" dirty="0" err="1" smtClean="0"/>
              <a:t>domaine</a:t>
            </a:r>
            <a:r>
              <a:rPr lang="en-US" dirty="0" smtClean="0"/>
              <a:t> (</a:t>
            </a:r>
            <a:r>
              <a:rPr lang="en-US" dirty="0" err="1" smtClean="0"/>
              <a:t>mutum.fr</a:t>
            </a:r>
            <a:r>
              <a:rPr lang="en-US" dirty="0"/>
              <a:t> </a:t>
            </a: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), </a:t>
            </a:r>
            <a:r>
              <a:rPr lang="en-US" dirty="0" err="1" smtClean="0"/>
              <a:t>cocher</a:t>
            </a:r>
            <a:r>
              <a:rPr lang="en-US" dirty="0" smtClean="0"/>
              <a:t> </a:t>
            </a:r>
            <a:r>
              <a:rPr lang="en-US" dirty="0" err="1" smtClean="0"/>
              <a:t>l’option</a:t>
            </a:r>
            <a:r>
              <a:rPr lang="en-US" dirty="0" smtClean="0"/>
              <a:t> DKIM Settings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Suivre</a:t>
            </a:r>
            <a:r>
              <a:rPr lang="en-US" dirty="0" smtClean="0"/>
              <a:t> les instructions </a:t>
            </a:r>
            <a:r>
              <a:rPr lang="en-US" dirty="0" err="1" smtClean="0"/>
              <a:t>concernant</a:t>
            </a:r>
            <a:r>
              <a:rPr lang="en-US" dirty="0" smtClean="0"/>
              <a:t> les entrées DNS (modifier </a:t>
            </a:r>
            <a:r>
              <a:rPr lang="en-US" dirty="0" err="1" smtClean="0"/>
              <a:t>votre</a:t>
            </a:r>
            <a:r>
              <a:rPr lang="en-US" dirty="0" smtClean="0"/>
              <a:t> zone DNS en </a:t>
            </a:r>
            <a:r>
              <a:rPr lang="en-US" dirty="0" err="1" smtClean="0"/>
              <a:t>conséquence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ATTENTION : le service SES </a:t>
            </a:r>
            <a:r>
              <a:rPr lang="en-US" dirty="0" err="1" smtClean="0"/>
              <a:t>n’est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pour </a:t>
            </a:r>
            <a:r>
              <a:rPr lang="en-US" dirty="0" err="1" smtClean="0"/>
              <a:t>certaines</a:t>
            </a:r>
            <a:r>
              <a:rPr lang="en-US" dirty="0" smtClean="0"/>
              <a:t> zone AWS (par </a:t>
            </a:r>
            <a:r>
              <a:rPr lang="en-US" dirty="0" err="1" smtClean="0"/>
              <a:t>exemple</a:t>
            </a:r>
            <a:r>
              <a:rPr lang="en-US" dirty="0" smtClean="0"/>
              <a:t> EU (Frankfurt) </a:t>
            </a:r>
            <a:r>
              <a:rPr lang="en-US" dirty="0" err="1" smtClean="0"/>
              <a:t>n’est</a:t>
            </a:r>
            <a:r>
              <a:rPr lang="en-US" dirty="0"/>
              <a:t> </a:t>
            </a:r>
            <a:r>
              <a:rPr lang="en-US" dirty="0" smtClean="0"/>
              <a:t>pas </a:t>
            </a:r>
            <a:r>
              <a:rPr lang="en-US" dirty="0" err="1" smtClean="0"/>
              <a:t>disponible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 </a:t>
            </a:r>
            <a:r>
              <a:rPr lang="en-US" dirty="0" err="1" smtClean="0"/>
              <a:t>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Pour les tests (free tier)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impératif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les emails </a:t>
            </a:r>
            <a:r>
              <a:rPr lang="en-US" dirty="0" err="1" smtClean="0"/>
              <a:t>disponibles</a:t>
            </a:r>
            <a:r>
              <a:rPr lang="en-US" dirty="0" smtClean="0"/>
              <a:t> (en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qu’expéditeur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Email Addresses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Verify a New Email Address -&gt; enter the email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Cliquer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lien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l’email</a:t>
            </a:r>
            <a:r>
              <a:rPr lang="en-US" dirty="0" smtClean="0"/>
              <a:t> </a:t>
            </a:r>
            <a:r>
              <a:rPr lang="en-US" dirty="0" err="1" smtClean="0"/>
              <a:t>reçu</a:t>
            </a:r>
            <a:r>
              <a:rPr lang="en-US" dirty="0" smtClean="0"/>
              <a:t> (pour </a:t>
            </a:r>
            <a:r>
              <a:rPr lang="en-US" dirty="0" err="1" smtClean="0"/>
              <a:t>valider</a:t>
            </a:r>
            <a:r>
              <a:rPr lang="en-US" dirty="0" smtClean="0"/>
              <a:t> </a:t>
            </a:r>
            <a:r>
              <a:rPr lang="en-US" dirty="0" err="1" smtClean="0"/>
              <a:t>l’email</a:t>
            </a:r>
            <a:r>
              <a:rPr lang="en-US" dirty="0" smtClean="0"/>
              <a:t> </a:t>
            </a:r>
            <a:r>
              <a:rPr lang="en-US" dirty="0" err="1" smtClean="0"/>
              <a:t>correctement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9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4149</TotalTime>
  <Words>389</Words>
  <Application>Microsoft Macintosh PowerPoint</Application>
  <PresentationFormat>Présentation à l'écran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Essentiel</vt:lpstr>
      <vt:lpstr>Spring AWS MAIL</vt:lpstr>
      <vt:lpstr>Amazon ses vs smtp server</vt:lpstr>
      <vt:lpstr>SPRING cloud aws Dependances</vt:lpstr>
      <vt:lpstr>AWS Mail service configuration</vt:lpstr>
      <vt:lpstr>Envoyer un email via Amazon SES</vt:lpstr>
      <vt:lpstr>Amazon ses config</vt:lpstr>
      <vt:lpstr>Console ses </vt:lpstr>
      <vt:lpstr>Console ses </vt:lpstr>
    </vt:vector>
  </TitlesOfParts>
  <Company>SUPINFO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</dc:title>
  <dc:creator>CJ JC</dc:creator>
  <cp:lastModifiedBy>CJ JC</cp:lastModifiedBy>
  <cp:revision>85</cp:revision>
  <dcterms:created xsi:type="dcterms:W3CDTF">2015-10-14T08:35:12Z</dcterms:created>
  <dcterms:modified xsi:type="dcterms:W3CDTF">2015-11-18T14:19:38Z</dcterms:modified>
</cp:coreProperties>
</file>