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octobre 15,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octobre 15,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octobre 15,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  <a:br>
              <a:rPr lang="en-US" dirty="0" smtClean="0"/>
            </a:b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Connexion</a:t>
            </a:r>
            <a:r>
              <a:rPr lang="en-US" dirty="0" smtClean="0"/>
              <a:t> d’un </a:t>
            </a:r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environnement</a:t>
            </a:r>
            <a:r>
              <a:rPr lang="en-US" dirty="0" smtClean="0"/>
              <a:t> “stateless” (sans </a:t>
            </a:r>
            <a:r>
              <a:rPr lang="en-US" dirty="0" err="1" smtClean="0"/>
              <a:t>état</a:t>
            </a:r>
            <a:r>
              <a:rPr lang="en-US" dirty="0" smtClean="0"/>
              <a:t> = sans session)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Pourquoi</a:t>
            </a:r>
            <a:r>
              <a:rPr lang="en-US" dirty="0" smtClean="0"/>
              <a:t> le stateless?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environnement</a:t>
            </a:r>
            <a:r>
              <a:rPr lang="en-US" dirty="0" smtClean="0"/>
              <a:t> scalable (multiplication </a:t>
            </a:r>
            <a:r>
              <a:rPr lang="en-US" dirty="0" err="1" smtClean="0"/>
              <a:t>d’instances</a:t>
            </a:r>
            <a:r>
              <a:rPr lang="en-US" dirty="0" smtClean="0"/>
              <a:t> de </a:t>
            </a:r>
            <a:r>
              <a:rPr lang="en-US" dirty="0" err="1" smtClean="0"/>
              <a:t>serveurs</a:t>
            </a:r>
            <a:r>
              <a:rPr lang="en-US" dirty="0" smtClean="0"/>
              <a:t>), multi-</a:t>
            </a:r>
            <a:r>
              <a:rPr lang="en-US" dirty="0" err="1" smtClean="0"/>
              <a:t>serveurs</a:t>
            </a:r>
            <a:r>
              <a:rPr lang="en-US" dirty="0" smtClean="0"/>
              <a:t> ... La session </a:t>
            </a:r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</a:t>
            </a:r>
            <a:r>
              <a:rPr lang="en-US" dirty="0" err="1" smtClean="0"/>
              <a:t>ûteuse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partager</a:t>
            </a:r>
            <a:r>
              <a:rPr lang="en-US" dirty="0" smtClean="0"/>
              <a:t> (cache </a:t>
            </a:r>
            <a:r>
              <a:rPr lang="en-US" dirty="0" err="1" smtClean="0"/>
              <a:t>distribué</a:t>
            </a:r>
            <a:r>
              <a:rPr lang="en-US" dirty="0" smtClean="0"/>
              <a:t> </a:t>
            </a:r>
            <a:r>
              <a:rPr lang="en-US" dirty="0" err="1" smtClean="0"/>
              <a:t>principalemen</a:t>
            </a:r>
            <a:r>
              <a:rPr lang="en-US" dirty="0" err="1" smtClean="0"/>
              <a:t>t</a:t>
            </a:r>
            <a:r>
              <a:rPr lang="en-US" dirty="0" smtClean="0"/>
              <a:t>).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7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616857" y="1959429"/>
            <a:ext cx="1705429" cy="4959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Navigateur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131733" y="1959429"/>
            <a:ext cx="1705429" cy="4959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7" name="Connecteur droit 6"/>
          <p:cNvCxnSpPr>
            <a:stCxn id="3" idx="2"/>
          </p:cNvCxnSpPr>
          <p:nvPr/>
        </p:nvCxnSpPr>
        <p:spPr>
          <a:xfrm flipH="1">
            <a:off x="1427238" y="2455333"/>
            <a:ext cx="42334" cy="3749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942114" y="2455333"/>
            <a:ext cx="42334" cy="3749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16857" y="2890762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469572" y="3060095"/>
            <a:ext cx="35148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28763" y="2434551"/>
            <a:ext cx="2455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via </a:t>
            </a:r>
          </a:p>
          <a:p>
            <a:r>
              <a:rPr lang="en-US" dirty="0" smtClean="0"/>
              <a:t>Username / Password</a:t>
            </a: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1469572" y="3495524"/>
            <a:ext cx="34725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128763" y="3126192"/>
            <a:ext cx="163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Retour : token 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457200" y="3880971"/>
            <a:ext cx="8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t1…</a:t>
            </a:r>
            <a:r>
              <a:rPr lang="en-US" dirty="0" err="1" smtClean="0"/>
              <a:t>tn</a:t>
            </a:r>
            <a:endParaRPr lang="en-US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427238" y="4250303"/>
            <a:ext cx="35148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894115" y="3632015"/>
            <a:ext cx="295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Ajout</a:t>
            </a:r>
            <a:r>
              <a:rPr lang="en-US" dirty="0" smtClean="0"/>
              <a:t> du header “stateless”</a:t>
            </a:r>
          </a:p>
          <a:p>
            <a:r>
              <a:rPr lang="en-US" dirty="0" err="1" smtClean="0"/>
              <a:t>liant</a:t>
            </a:r>
            <a:r>
              <a:rPr lang="en-US" dirty="0" smtClean="0"/>
              <a:t> le token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4984448" y="4375239"/>
            <a:ext cx="253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Vérification</a:t>
            </a:r>
            <a:r>
              <a:rPr lang="en-US" dirty="0" smtClean="0"/>
              <a:t> du token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4984448" y="4726040"/>
            <a:ext cx="3918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Authentification</a:t>
            </a:r>
            <a:r>
              <a:rPr lang="en-US" dirty="0" smtClean="0"/>
              <a:t> &amp; </a:t>
            </a:r>
            <a:r>
              <a:rPr lang="en-US" dirty="0" err="1" smtClean="0"/>
              <a:t>SecurityContext</a:t>
            </a:r>
            <a:endParaRPr lang="en-US" dirty="0"/>
          </a:p>
          <a:p>
            <a:r>
              <a:rPr lang="en-US" dirty="0" err="1" smtClean="0"/>
              <a:t>Initilialization</a:t>
            </a:r>
            <a:r>
              <a:rPr lang="en-US" dirty="0" smtClean="0"/>
              <a:t> (thread local)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4984448" y="5360276"/>
            <a:ext cx="402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Exécution</a:t>
            </a:r>
            <a:r>
              <a:rPr lang="en-US" dirty="0" smtClean="0"/>
              <a:t> de la </a:t>
            </a:r>
            <a:r>
              <a:rPr lang="en-US" dirty="0" err="1" smtClean="0"/>
              <a:t>requ</a:t>
            </a:r>
            <a:r>
              <a:rPr lang="en-US" dirty="0" err="1" smtClean="0"/>
              <a:t>ête</a:t>
            </a:r>
            <a:r>
              <a:rPr lang="en-US" dirty="0" smtClean="0"/>
              <a:t> </a:t>
            </a:r>
            <a:r>
              <a:rPr lang="en-US" dirty="0" err="1" smtClean="0"/>
              <a:t>demandée</a:t>
            </a:r>
            <a:endParaRPr lang="en-US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1439333" y="5994400"/>
            <a:ext cx="34725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8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Configuration du </a:t>
            </a:r>
            <a:r>
              <a:rPr lang="en-US" b="0" dirty="0" err="1" smtClean="0"/>
              <a:t>serveur</a:t>
            </a:r>
            <a:r>
              <a:rPr lang="en-US" b="0" dirty="0" smtClean="0"/>
              <a:t> (</a:t>
            </a:r>
            <a:r>
              <a:rPr lang="en-US" b="0" dirty="0" err="1" smtClean="0"/>
              <a:t>contr</a:t>
            </a:r>
            <a:r>
              <a:rPr lang="en-US" b="0" dirty="0" err="1" smtClean="0"/>
              <a:t>ôleur</a:t>
            </a:r>
            <a:r>
              <a:rPr lang="en-US" b="0" dirty="0" smtClean="0"/>
              <a:t>), </a:t>
            </a:r>
            <a:r>
              <a:rPr lang="en-US" b="0" dirty="0" err="1" smtClean="0"/>
              <a:t>composant</a:t>
            </a:r>
            <a:r>
              <a:rPr lang="en-US" b="0" dirty="0" err="1" smtClean="0"/>
              <a:t>s</a:t>
            </a:r>
            <a:r>
              <a:rPr lang="en-US" b="0" dirty="0"/>
              <a:t> </a:t>
            </a:r>
            <a:r>
              <a:rPr lang="en-US" b="0" dirty="0" smtClean="0"/>
              <a:t>: 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WebSecurityConfig</a:t>
            </a:r>
            <a:r>
              <a:rPr lang="en-US" b="0" dirty="0" smtClean="0"/>
              <a:t> : configuration de Spring Security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StatelessUsernamePasswordAuthenticationFilter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StatelessTokenAuthenticationFilter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Restricted/Not resources 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User : </a:t>
            </a:r>
            <a:r>
              <a:rPr lang="en-US" b="0" dirty="0" err="1" smtClean="0"/>
              <a:t>gestion</a:t>
            </a:r>
            <a:r>
              <a:rPr lang="en-US" b="0" dirty="0" smtClean="0"/>
              <a:t> des users en base de </a:t>
            </a:r>
            <a:r>
              <a:rPr lang="en-US" b="0" dirty="0" err="1" smtClean="0"/>
              <a:t>données</a:t>
            </a:r>
            <a:endParaRPr lang="en-US" b="0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Model : User, </a:t>
            </a:r>
            <a:r>
              <a:rPr lang="en-US" dirty="0" err="1" smtClean="0"/>
              <a:t>UserAuthority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Repository : </a:t>
            </a:r>
            <a:r>
              <a:rPr lang="en-US" b="0" dirty="0" err="1" smtClean="0"/>
              <a:t>UserRepository</a:t>
            </a:r>
            <a:r>
              <a:rPr lang="en-US" b="0" dirty="0" smtClean="0"/>
              <a:t> (JPA), </a:t>
            </a:r>
            <a:r>
              <a:rPr lang="en-US" b="0" dirty="0" err="1" smtClean="0"/>
              <a:t>UserDetailService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Token : </a:t>
            </a:r>
            <a:r>
              <a:rPr lang="en-US" b="0" dirty="0" err="1" smtClean="0"/>
              <a:t>gestion</a:t>
            </a:r>
            <a:r>
              <a:rPr lang="en-US" b="0" dirty="0" smtClean="0"/>
              <a:t> du token (</a:t>
            </a:r>
            <a:r>
              <a:rPr lang="en-US" b="0" dirty="0" err="1" smtClean="0"/>
              <a:t>encryptage</a:t>
            </a:r>
            <a:r>
              <a:rPr lang="en-US" b="0" dirty="0" smtClean="0"/>
              <a:t> / </a:t>
            </a:r>
            <a:r>
              <a:rPr lang="en-US" b="0" dirty="0" err="1" smtClean="0"/>
              <a:t>décryptage</a:t>
            </a:r>
            <a:r>
              <a:rPr lang="en-US" b="0" dirty="0" smtClean="0"/>
              <a:t> / check)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TokenAuthenticationService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b="0" dirty="0" err="1" smtClean="0"/>
              <a:t>TokenHandler</a:t>
            </a:r>
            <a:r>
              <a:rPr lang="en-US" b="0" dirty="0" smtClean="0"/>
              <a:t> (model technique)</a:t>
            </a:r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4613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60641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cliente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AngularJS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L’application</a:t>
            </a:r>
            <a:r>
              <a:rPr lang="en-US" b="0" dirty="0" smtClean="0"/>
              <a:t> client (</a:t>
            </a:r>
            <a:r>
              <a:rPr lang="en-US" b="0" dirty="0" err="1" smtClean="0"/>
              <a:t>c</a:t>
            </a:r>
            <a:r>
              <a:rPr lang="en-US" b="0" dirty="0" err="1" smtClean="0"/>
              <a:t>ôté</a:t>
            </a:r>
            <a:r>
              <a:rPr lang="en-US" b="0" dirty="0" smtClean="0"/>
              <a:t> browser) </a:t>
            </a:r>
            <a:r>
              <a:rPr lang="en-US" b="0" dirty="0" err="1" smtClean="0"/>
              <a:t>doit</a:t>
            </a:r>
            <a:r>
              <a:rPr lang="en-US" b="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Vérifier</a:t>
            </a:r>
            <a:r>
              <a:rPr lang="en-US" b="0" dirty="0" smtClean="0"/>
              <a:t> </a:t>
            </a:r>
            <a:r>
              <a:rPr lang="en-US" b="0" dirty="0" err="1" smtClean="0"/>
              <a:t>si</a:t>
            </a:r>
            <a:r>
              <a:rPr lang="en-US" b="0" dirty="0" smtClean="0"/>
              <a:t> un token </a:t>
            </a:r>
            <a:r>
              <a:rPr lang="en-US" b="0" dirty="0" err="1" smtClean="0"/>
              <a:t>existe</a:t>
            </a:r>
            <a:r>
              <a:rPr lang="en-US" b="0" dirty="0" smtClean="0"/>
              <a:t> déjà </a:t>
            </a:r>
            <a:r>
              <a:rPr lang="en-US" b="0" dirty="0" err="1" smtClean="0"/>
              <a:t>dans</a:t>
            </a:r>
            <a:r>
              <a:rPr lang="en-US" b="0" dirty="0" smtClean="0"/>
              <a:t> le </a:t>
            </a:r>
            <a:r>
              <a:rPr lang="en-US" b="0" dirty="0" err="1" smtClean="0"/>
              <a:t>stockage</a:t>
            </a:r>
            <a:r>
              <a:rPr lang="en-US" b="0" dirty="0" smtClean="0"/>
              <a:t> (local storage par </a:t>
            </a:r>
            <a:r>
              <a:rPr lang="en-US" b="0" dirty="0" err="1" smtClean="0"/>
              <a:t>exemple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Afficher</a:t>
            </a:r>
            <a:r>
              <a:rPr lang="en-US" b="0" dirty="0" smtClean="0"/>
              <a:t> le </a:t>
            </a:r>
            <a:r>
              <a:rPr lang="en-US" b="0" dirty="0" err="1" smtClean="0"/>
              <a:t>formulaire</a:t>
            </a:r>
            <a:r>
              <a:rPr lang="en-US" b="0" dirty="0" smtClean="0"/>
              <a:t> de login et </a:t>
            </a:r>
            <a:r>
              <a:rPr lang="en-US" b="0" dirty="0" err="1" smtClean="0"/>
              <a:t>exécuter</a:t>
            </a:r>
            <a:r>
              <a:rPr lang="en-US" b="0" dirty="0" smtClean="0"/>
              <a:t> la </a:t>
            </a:r>
            <a:r>
              <a:rPr lang="en-US" b="0" dirty="0" err="1" smtClean="0"/>
              <a:t>requête</a:t>
            </a:r>
            <a:r>
              <a:rPr lang="en-US" b="0" dirty="0" smtClean="0"/>
              <a:t> /</a:t>
            </a:r>
            <a:r>
              <a:rPr lang="en-US" b="0" dirty="0" err="1" smtClean="0"/>
              <a:t>api</a:t>
            </a:r>
            <a:r>
              <a:rPr lang="en-US" b="0" dirty="0" smtClean="0"/>
              <a:t>/login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Stocker le token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Envoyer</a:t>
            </a:r>
            <a:r>
              <a:rPr lang="en-US" b="0" dirty="0" smtClean="0"/>
              <a:t> le header “</a:t>
            </a:r>
            <a:r>
              <a:rPr lang="en-US" b="0" dirty="0"/>
              <a:t>X-AUTH-</a:t>
            </a:r>
            <a:r>
              <a:rPr lang="en-US" b="0" dirty="0" smtClean="0"/>
              <a:t>TOKEN”</a:t>
            </a:r>
            <a:r>
              <a:rPr lang="en-US" b="0" dirty="0" smtClean="0"/>
              <a:t> </a:t>
            </a:r>
            <a:r>
              <a:rPr lang="en-US" b="0" dirty="0" err="1" smtClean="0"/>
              <a:t>à</a:t>
            </a:r>
            <a:r>
              <a:rPr lang="en-US" b="0" dirty="0" smtClean="0"/>
              <a:t> </a:t>
            </a:r>
            <a:r>
              <a:rPr lang="en-US" b="0" dirty="0" err="1" smtClean="0"/>
              <a:t>chaque</a:t>
            </a:r>
            <a:r>
              <a:rPr lang="en-US" b="0" dirty="0" smtClean="0"/>
              <a:t> </a:t>
            </a:r>
            <a:r>
              <a:rPr lang="en-US" b="0" dirty="0" err="1" smtClean="0"/>
              <a:t>requête</a:t>
            </a:r>
            <a:r>
              <a:rPr lang="en-US" b="0" dirty="0" smtClean="0"/>
              <a:t> (http interceptor)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2614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Essentiel.thmx</Template>
  <TotalTime>747</TotalTime>
  <Words>217</Words>
  <Application>Microsoft Macintosh PowerPoint</Application>
  <PresentationFormat>Présentation à l'écran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Essentiel</vt:lpstr>
      <vt:lpstr>Stateless security</vt:lpstr>
      <vt:lpstr>Pourquoi le stateless?</vt:lpstr>
      <vt:lpstr>Authentication flow</vt:lpstr>
      <vt:lpstr>Application server </vt:lpstr>
      <vt:lpstr>Application cliente (AngularJS)</vt:lpstr>
    </vt:vector>
  </TitlesOfParts>
  <Company>SUPINFO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</dc:title>
  <dc:creator>CJ JC</dc:creator>
  <cp:lastModifiedBy>CJ JC</cp:lastModifiedBy>
  <cp:revision>23</cp:revision>
  <dcterms:created xsi:type="dcterms:W3CDTF">2015-10-14T08:35:12Z</dcterms:created>
  <dcterms:modified xsi:type="dcterms:W3CDTF">2015-10-15T13:28:28Z</dcterms:modified>
</cp:coreProperties>
</file>