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octobre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octobre 15,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octobre 15,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octobre 15,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curity.stackexchange.com/questions/19676/token-based-authentication-securing-the-tok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  <a:br>
              <a:rPr lang="en-US" dirty="0" smtClean="0"/>
            </a:b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Connexion</a:t>
            </a:r>
            <a:r>
              <a:rPr lang="en-US" dirty="0" smtClean="0"/>
              <a:t> d’un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environnement</a:t>
            </a:r>
            <a:r>
              <a:rPr lang="en-US" dirty="0" smtClean="0"/>
              <a:t> “stateless” (sans </a:t>
            </a:r>
            <a:r>
              <a:rPr lang="en-US" dirty="0" err="1" smtClean="0"/>
              <a:t>état</a:t>
            </a:r>
            <a:r>
              <a:rPr lang="en-US" dirty="0" smtClean="0"/>
              <a:t> = sans session)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Pourquoi</a:t>
            </a:r>
            <a:r>
              <a:rPr lang="en-US" dirty="0" smtClean="0"/>
              <a:t> le stateless?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environnement</a:t>
            </a:r>
            <a:r>
              <a:rPr lang="en-US" dirty="0" smtClean="0"/>
              <a:t> scalable (multiplication </a:t>
            </a:r>
            <a:r>
              <a:rPr lang="en-US" dirty="0" err="1" smtClean="0"/>
              <a:t>d’instances</a:t>
            </a:r>
            <a:r>
              <a:rPr lang="en-US" dirty="0" smtClean="0"/>
              <a:t> de </a:t>
            </a:r>
            <a:r>
              <a:rPr lang="en-US" dirty="0" err="1" smtClean="0"/>
              <a:t>serveurs</a:t>
            </a:r>
            <a:r>
              <a:rPr lang="en-US" dirty="0" smtClean="0"/>
              <a:t>), multi-</a:t>
            </a:r>
            <a:r>
              <a:rPr lang="en-US" dirty="0" err="1" smtClean="0"/>
              <a:t>serveurs</a:t>
            </a:r>
            <a:r>
              <a:rPr lang="en-US" dirty="0" smtClean="0"/>
              <a:t> ... La session </a:t>
            </a:r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coûteuse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partager</a:t>
            </a:r>
            <a:r>
              <a:rPr lang="en-US" dirty="0" smtClean="0"/>
              <a:t> (cache </a:t>
            </a:r>
            <a:r>
              <a:rPr lang="en-US" dirty="0" err="1" smtClean="0"/>
              <a:t>distribué</a:t>
            </a:r>
            <a:r>
              <a:rPr lang="en-US" dirty="0" smtClean="0"/>
              <a:t> </a:t>
            </a:r>
            <a:r>
              <a:rPr lang="en-US" dirty="0" err="1" smtClean="0"/>
              <a:t>principalement</a:t>
            </a:r>
            <a:r>
              <a:rPr lang="en-US" dirty="0" smtClean="0"/>
              <a:t>).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616857" y="1959429"/>
            <a:ext cx="1705429" cy="4959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Navigateur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131733" y="1959429"/>
            <a:ext cx="1705429" cy="4959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7" name="Connecteur droit 6"/>
          <p:cNvCxnSpPr>
            <a:stCxn id="3" idx="2"/>
          </p:cNvCxnSpPr>
          <p:nvPr/>
        </p:nvCxnSpPr>
        <p:spPr>
          <a:xfrm flipH="1">
            <a:off x="1427238" y="2455333"/>
            <a:ext cx="42334" cy="374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942114" y="2455333"/>
            <a:ext cx="42334" cy="374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16857" y="2890762"/>
            <a:ext cx="37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469572" y="3060095"/>
            <a:ext cx="3514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8763" y="2434551"/>
            <a:ext cx="2455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via </a:t>
            </a:r>
          </a:p>
          <a:p>
            <a:r>
              <a:rPr lang="en-US" dirty="0" smtClean="0"/>
              <a:t>Username / Password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1469572" y="3495524"/>
            <a:ext cx="3472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128763" y="3126192"/>
            <a:ext cx="163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Retour : token 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457200" y="3880971"/>
            <a:ext cx="8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t1…</a:t>
            </a:r>
            <a:r>
              <a:rPr lang="en-US" dirty="0" err="1" smtClean="0"/>
              <a:t>tn</a:t>
            </a:r>
            <a:endParaRPr lang="en-US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427238" y="4250303"/>
            <a:ext cx="3514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894115" y="3632015"/>
            <a:ext cx="295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Ajout</a:t>
            </a:r>
            <a:r>
              <a:rPr lang="en-US" dirty="0" smtClean="0"/>
              <a:t> du header “stateless”</a:t>
            </a:r>
          </a:p>
          <a:p>
            <a:r>
              <a:rPr lang="en-US" dirty="0" err="1" smtClean="0"/>
              <a:t>liant</a:t>
            </a:r>
            <a:r>
              <a:rPr lang="en-US" dirty="0" smtClean="0"/>
              <a:t> le token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4984448" y="4375239"/>
            <a:ext cx="25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Vérification</a:t>
            </a:r>
            <a:r>
              <a:rPr lang="en-US" dirty="0" smtClean="0"/>
              <a:t> du token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4984448" y="4726040"/>
            <a:ext cx="391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Authentification</a:t>
            </a:r>
            <a:r>
              <a:rPr lang="en-US" dirty="0" smtClean="0"/>
              <a:t> &amp; </a:t>
            </a:r>
            <a:r>
              <a:rPr lang="en-US" dirty="0" err="1" smtClean="0"/>
              <a:t>SecurityContext</a:t>
            </a:r>
            <a:endParaRPr lang="en-US" dirty="0"/>
          </a:p>
          <a:p>
            <a:r>
              <a:rPr lang="en-US" dirty="0" err="1" smtClean="0"/>
              <a:t>Initilialization</a:t>
            </a:r>
            <a:r>
              <a:rPr lang="en-US" dirty="0" smtClean="0"/>
              <a:t> (thread local)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4984448" y="5360276"/>
            <a:ext cx="402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Exécution</a:t>
            </a:r>
            <a:r>
              <a:rPr lang="en-US" dirty="0" smtClean="0"/>
              <a:t> de la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demandée</a:t>
            </a:r>
            <a:endParaRPr lang="en-US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1439333" y="5994400"/>
            <a:ext cx="34725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8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Configuration du </a:t>
            </a:r>
            <a:r>
              <a:rPr lang="en-US" b="0" dirty="0" err="1" smtClean="0"/>
              <a:t>serveur</a:t>
            </a:r>
            <a:r>
              <a:rPr lang="en-US" b="0" dirty="0" smtClean="0"/>
              <a:t> (</a:t>
            </a:r>
            <a:r>
              <a:rPr lang="en-US" b="0" dirty="0" err="1" smtClean="0"/>
              <a:t>contrôleur</a:t>
            </a:r>
            <a:r>
              <a:rPr lang="en-US" b="0" dirty="0" smtClean="0"/>
              <a:t>), </a:t>
            </a:r>
            <a:r>
              <a:rPr lang="en-US" b="0" dirty="0" err="1" smtClean="0"/>
              <a:t>composants</a:t>
            </a:r>
            <a:r>
              <a:rPr lang="en-US" b="0" dirty="0"/>
              <a:t> </a:t>
            </a:r>
            <a:r>
              <a:rPr lang="en-US" b="0" dirty="0" smtClean="0"/>
              <a:t>: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WebSecurityConfig</a:t>
            </a:r>
            <a:r>
              <a:rPr lang="en-US" b="0" dirty="0" smtClean="0"/>
              <a:t> : configuration de Spring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StatelessUsernamePasswordAuthenticationFilter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StatelessTokenAuthenticationFilter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Restricted/Not resources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User : </a:t>
            </a:r>
            <a:r>
              <a:rPr lang="en-US" b="0" dirty="0" err="1" smtClean="0"/>
              <a:t>gestion</a:t>
            </a:r>
            <a:r>
              <a:rPr lang="en-US" b="0" dirty="0" smtClean="0"/>
              <a:t> des users en base de </a:t>
            </a:r>
            <a:r>
              <a:rPr lang="en-US" b="0" dirty="0" err="1" smtClean="0"/>
              <a:t>données</a:t>
            </a:r>
            <a:endParaRPr lang="en-US" b="0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Model : User, </a:t>
            </a:r>
            <a:r>
              <a:rPr lang="en-US" dirty="0" err="1" smtClean="0"/>
              <a:t>UserAuthority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Repository : </a:t>
            </a:r>
            <a:r>
              <a:rPr lang="en-US" b="0" dirty="0" err="1" smtClean="0"/>
              <a:t>UserRepository</a:t>
            </a:r>
            <a:r>
              <a:rPr lang="en-US" b="0" dirty="0" smtClean="0"/>
              <a:t> (JPA), </a:t>
            </a:r>
            <a:r>
              <a:rPr lang="en-US" b="0" dirty="0" err="1" smtClean="0"/>
              <a:t>UserDetailService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Token : </a:t>
            </a:r>
            <a:r>
              <a:rPr lang="en-US" b="0" dirty="0" err="1" smtClean="0"/>
              <a:t>gestion</a:t>
            </a:r>
            <a:r>
              <a:rPr lang="en-US" b="0" dirty="0" smtClean="0"/>
              <a:t> du token (</a:t>
            </a:r>
            <a:r>
              <a:rPr lang="en-US" b="0" dirty="0" err="1" smtClean="0"/>
              <a:t>encryptage</a:t>
            </a:r>
            <a:r>
              <a:rPr lang="en-US" b="0" dirty="0" smtClean="0"/>
              <a:t> / </a:t>
            </a:r>
            <a:r>
              <a:rPr lang="en-US" b="0" dirty="0" err="1" smtClean="0"/>
              <a:t>décryptage</a:t>
            </a:r>
            <a:r>
              <a:rPr lang="en-US" b="0" dirty="0" smtClean="0"/>
              <a:t> / check)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TokenAuthenticationService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b="0" dirty="0" err="1" smtClean="0"/>
              <a:t>TokenHandler</a:t>
            </a:r>
            <a:r>
              <a:rPr lang="en-US" b="0" dirty="0" smtClean="0"/>
              <a:t> (model technique)</a:t>
            </a:r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613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0641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cliente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AngularJS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L’application</a:t>
            </a:r>
            <a:r>
              <a:rPr lang="en-US" b="0" dirty="0" smtClean="0"/>
              <a:t> client (</a:t>
            </a:r>
            <a:r>
              <a:rPr lang="en-US" b="0" dirty="0" err="1" smtClean="0"/>
              <a:t>côté</a:t>
            </a:r>
            <a:r>
              <a:rPr lang="en-US" b="0" dirty="0" smtClean="0"/>
              <a:t> browser) </a:t>
            </a:r>
            <a:r>
              <a:rPr lang="en-US" b="0" dirty="0" err="1" smtClean="0"/>
              <a:t>doit</a:t>
            </a:r>
            <a:r>
              <a:rPr lang="en-US" b="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Vérifier</a:t>
            </a:r>
            <a:r>
              <a:rPr lang="en-US" b="0" dirty="0" smtClean="0"/>
              <a:t> </a:t>
            </a:r>
            <a:r>
              <a:rPr lang="en-US" b="0" dirty="0" err="1" smtClean="0"/>
              <a:t>si</a:t>
            </a:r>
            <a:r>
              <a:rPr lang="en-US" b="0" dirty="0" smtClean="0"/>
              <a:t> un token </a:t>
            </a:r>
            <a:r>
              <a:rPr lang="en-US" b="0" dirty="0" err="1" smtClean="0"/>
              <a:t>existe</a:t>
            </a:r>
            <a:r>
              <a:rPr lang="en-US" b="0" dirty="0" smtClean="0"/>
              <a:t> déjà </a:t>
            </a:r>
            <a:r>
              <a:rPr lang="en-US" b="0" dirty="0" err="1" smtClean="0"/>
              <a:t>dans</a:t>
            </a:r>
            <a:r>
              <a:rPr lang="en-US" b="0" dirty="0" smtClean="0"/>
              <a:t> le </a:t>
            </a:r>
            <a:r>
              <a:rPr lang="en-US" b="0" dirty="0" err="1" smtClean="0"/>
              <a:t>stockage</a:t>
            </a:r>
            <a:r>
              <a:rPr lang="en-US" b="0" dirty="0" smtClean="0"/>
              <a:t> (local storage par </a:t>
            </a:r>
            <a:r>
              <a:rPr lang="en-US" b="0" dirty="0" err="1" smtClean="0"/>
              <a:t>exemple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Afficher</a:t>
            </a:r>
            <a:r>
              <a:rPr lang="en-US" b="0" dirty="0" smtClean="0"/>
              <a:t> le </a:t>
            </a:r>
            <a:r>
              <a:rPr lang="en-US" b="0" dirty="0" err="1" smtClean="0"/>
              <a:t>formulaire</a:t>
            </a:r>
            <a:r>
              <a:rPr lang="en-US" b="0" dirty="0" smtClean="0"/>
              <a:t> de login et </a:t>
            </a:r>
            <a:r>
              <a:rPr lang="en-US" b="0" dirty="0" err="1" smtClean="0"/>
              <a:t>exécuter</a:t>
            </a:r>
            <a:r>
              <a:rPr lang="en-US" b="0" dirty="0" smtClean="0"/>
              <a:t> la </a:t>
            </a:r>
            <a:r>
              <a:rPr lang="en-US" b="0" dirty="0" err="1" smtClean="0"/>
              <a:t>requête</a:t>
            </a:r>
            <a:r>
              <a:rPr lang="en-US" b="0" dirty="0" smtClean="0"/>
              <a:t> /</a:t>
            </a:r>
            <a:r>
              <a:rPr lang="en-US" b="0" dirty="0" err="1" smtClean="0"/>
              <a:t>api</a:t>
            </a:r>
            <a:r>
              <a:rPr lang="en-US" b="0" dirty="0" smtClean="0"/>
              <a:t>/login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Stocker le token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Envoyer</a:t>
            </a:r>
            <a:r>
              <a:rPr lang="en-US" b="0" dirty="0" smtClean="0"/>
              <a:t> </a:t>
            </a:r>
            <a:r>
              <a:rPr lang="en-US" b="0" dirty="0" smtClean="0"/>
              <a:t>un </a:t>
            </a:r>
            <a:r>
              <a:rPr lang="en-US" b="0" dirty="0" smtClean="0"/>
              <a:t>header </a:t>
            </a:r>
            <a:r>
              <a:rPr lang="en-US" b="0" dirty="0" err="1" smtClean="0"/>
              <a:t>d’authentification</a:t>
            </a:r>
            <a:r>
              <a:rPr lang="en-US" b="0" dirty="0" smtClean="0"/>
              <a:t> </a:t>
            </a:r>
            <a:r>
              <a:rPr lang="en-US" b="0" dirty="0" err="1" smtClean="0"/>
              <a:t>à</a:t>
            </a:r>
            <a:r>
              <a:rPr lang="en-US" b="0" dirty="0" smtClean="0"/>
              <a:t> </a:t>
            </a:r>
            <a:r>
              <a:rPr lang="en-US" b="0" dirty="0" err="1" smtClean="0"/>
              <a:t>chaque</a:t>
            </a:r>
            <a:r>
              <a:rPr lang="en-US" b="0" dirty="0" smtClean="0"/>
              <a:t> </a:t>
            </a:r>
            <a:r>
              <a:rPr lang="en-US" b="0" dirty="0" err="1" smtClean="0"/>
              <a:t>requête</a:t>
            </a:r>
            <a:r>
              <a:rPr lang="en-US" b="0" dirty="0" smtClean="0"/>
              <a:t> (http interceptor</a:t>
            </a:r>
            <a:r>
              <a:rPr lang="en-US" b="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Exemple</a:t>
            </a:r>
            <a:r>
              <a:rPr lang="en-US" dirty="0" smtClean="0"/>
              <a:t> : Authorization : Bearer </a:t>
            </a:r>
            <a:r>
              <a:rPr lang="en-US" smtClean="0"/>
              <a:t>{token}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261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Securite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“Keep in mind”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CSRF </a:t>
            </a:r>
            <a:r>
              <a:rPr lang="en-US" dirty="0"/>
              <a:t>: Cross-Site Request </a:t>
            </a:r>
            <a:r>
              <a:rPr lang="en-US" dirty="0" smtClean="0"/>
              <a:t>Forgery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Token </a:t>
            </a:r>
            <a:r>
              <a:rPr lang="en-US" dirty="0" err="1" smtClean="0"/>
              <a:t>doit</a:t>
            </a:r>
            <a:r>
              <a:rPr lang="en-US" dirty="0" smtClean="0"/>
              <a:t> expirer (environ 7 </a:t>
            </a:r>
            <a:r>
              <a:rPr lang="en-US" dirty="0" err="1" smtClean="0"/>
              <a:t>jours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Rest API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garder</a:t>
            </a:r>
            <a:r>
              <a:rPr lang="en-US" dirty="0" smtClean="0"/>
              <a:t> le standard HTTP header “Authorization”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 </a:t>
            </a:r>
            <a:r>
              <a:rPr lang="en-US" dirty="0" err="1" smtClean="0"/>
              <a:t>jamais</a:t>
            </a:r>
            <a:r>
              <a:rPr lang="en-US" dirty="0" smtClean="0"/>
              <a:t> stocker un token </a:t>
            </a:r>
            <a:r>
              <a:rPr lang="en-US" dirty="0" err="1" smtClean="0"/>
              <a:t>tel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serveur</a:t>
            </a:r>
            <a:r>
              <a:rPr lang="en-US" dirty="0" smtClean="0"/>
              <a:t> (faire un hash par </a:t>
            </a:r>
            <a:r>
              <a:rPr lang="en-US" dirty="0" err="1" smtClean="0"/>
              <a:t>exemple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Token (</a:t>
            </a:r>
            <a:r>
              <a:rPr lang="en-US" dirty="0" err="1" smtClean="0"/>
              <a:t>règles</a:t>
            </a:r>
            <a:r>
              <a:rPr lang="en-US" dirty="0"/>
              <a:t>) </a:t>
            </a:r>
            <a:r>
              <a:rPr lang="en-US" dirty="0">
                <a:hlinkClick r:id="rId2"/>
              </a:rPr>
              <a:t>http://security.stackexchange.com/questions/19676/token-based-authentication-securing-the-</a:t>
            </a:r>
            <a:r>
              <a:rPr lang="en-US" dirty="0" smtClean="0">
                <a:hlinkClick r:id="rId2"/>
              </a:rPr>
              <a:t>token</a:t>
            </a:r>
            <a:r>
              <a:rPr lang="en-US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Server has a secret key K (a sequence of, say, 128 bits, produced by a cryptographically secure PRNG)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A token contains the user name (U), the time of issuance (T), and a keyed integrity check computed over U and T (together), keyed with K (by default, use HMAC with SHA-256 or SHA-1)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Thanks to his knowledge of K, the server can verify that a given token, sent back by the user, is one of its owns or not; but the attacker cannot forge such tokens.</a:t>
            </a:r>
          </a:p>
        </p:txBody>
      </p:sp>
    </p:spTree>
    <p:extLst>
      <p:ext uri="{BB962C8B-B14F-4D97-AF65-F5344CB8AC3E}">
        <p14:creationId xmlns:p14="http://schemas.microsoft.com/office/powerpoint/2010/main" val="384855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1176</TotalTime>
  <Words>401</Words>
  <Application>Microsoft Macintosh PowerPoint</Application>
  <PresentationFormat>Présentation à l'écran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Essentiel</vt:lpstr>
      <vt:lpstr>Stateless security</vt:lpstr>
      <vt:lpstr>Pourquoi le stateless?</vt:lpstr>
      <vt:lpstr>Authentication flow</vt:lpstr>
      <vt:lpstr>Application server </vt:lpstr>
      <vt:lpstr>Application cliente (AngularJS)</vt:lpstr>
      <vt:lpstr>Securite “Keep in mind”</vt:lpstr>
    </vt:vector>
  </TitlesOfParts>
  <Company>SUPINFO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CJ JC</dc:creator>
  <cp:lastModifiedBy>CJ JC</cp:lastModifiedBy>
  <cp:revision>26</cp:revision>
  <dcterms:created xsi:type="dcterms:W3CDTF">2015-10-14T08:35:12Z</dcterms:created>
  <dcterms:modified xsi:type="dcterms:W3CDTF">2015-10-15T20:49:03Z</dcterms:modified>
</cp:coreProperties>
</file>