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4"/>
    <p:restoredTop sz="94526"/>
  </p:normalViewPr>
  <p:slideViewPr>
    <p:cSldViewPr>
      <p:cViewPr>
        <p:scale>
          <a:sx n="210" d="100"/>
          <a:sy n="210" d="100"/>
        </p:scale>
        <p:origin x="-340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1F3DD76E-5EE5-B14B-918E-C841A9A0DDB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7AE1D-581C-5744-BBDC-022E0845ADC1}" type="slidenum">
              <a:rPr lang="fr-FR"/>
              <a:pPr/>
              <a:t>1</a:t>
            </a:fld>
            <a:endParaRPr lang="fr-FR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93F67-2F61-8F43-A7D0-7A4E81C76EF8}" type="slidenum">
              <a:rPr lang="fr-FR"/>
              <a:pPr/>
              <a:t>2</a:t>
            </a:fld>
            <a:endParaRPr lang="fr-FR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83908-E5AA-6A49-B381-D7DBC3AB899F}" type="slidenum">
              <a:rPr lang="fr-FR"/>
              <a:pPr/>
              <a:t>3</a:t>
            </a:fld>
            <a:endParaRPr lang="fr-FR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5243E-C849-BD4A-ABA8-B583F2C00A2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9DE9A9-CAAB-7C43-81D7-621A96C1265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228AE-D82D-734D-B613-1ECB7A953A9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9CDBF49-8006-B945-89C7-041D6B8D197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5EE1A5-F6F7-7D48-8FE7-30CC8A9F106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D419C-8613-604F-B9AB-4EC7D2DEBB9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72B69-9559-934B-B3BA-1D475C011B4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C7CA2-2D53-0945-A93E-3DD4517AF5F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7300D1-FD28-B34D-BF47-197FBF1C758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4C1F0-928D-7948-BC3A-DE0DBBEBB22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5AEB4D-4273-8147-8D11-F048701C30F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461557-08DD-144C-8362-37452B3FE8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0EC8730-DEC3-C64D-9566-F7C738AAF5B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495425" y="582613"/>
            <a:ext cx="2603500" cy="3948112"/>
          </a:xfrm>
          <a:prstGeom prst="roundRect">
            <a:avLst>
              <a:gd name="adj" fmla="val 60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765675" y="1757363"/>
            <a:ext cx="3100388" cy="2773362"/>
          </a:xfrm>
          <a:prstGeom prst="roundRect">
            <a:avLst>
              <a:gd name="adj" fmla="val 56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098925" y="1757363"/>
            <a:ext cx="666750" cy="2773362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98925" y="2719388"/>
            <a:ext cx="666750" cy="782637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027238" y="1014413"/>
            <a:ext cx="1816100" cy="2773362"/>
          </a:xfrm>
          <a:prstGeom prst="ellipse">
            <a:avLst/>
          </a:prstGeom>
          <a:solidFill>
            <a:srgbClr val="CFE7F5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770563" y="2413000"/>
            <a:ext cx="381000" cy="941388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7472363" y="2466975"/>
            <a:ext cx="381000" cy="1154113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45250" y="3916363"/>
            <a:ext cx="1403350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891213" y="1905000"/>
            <a:ext cx="1217612" cy="325438"/>
          </a:xfrm>
          <a:prstGeom prst="roundRect">
            <a:avLst>
              <a:gd name="adj" fmla="val 48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478588" y="2738438"/>
            <a:ext cx="434975" cy="889000"/>
          </a:xfrm>
          <a:prstGeom prst="roundRect">
            <a:avLst>
              <a:gd name="adj" fmla="val 361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49638" y="2043113"/>
            <a:ext cx="1812925" cy="338137"/>
          </a:xfrm>
          <a:prstGeom prst="roundRect">
            <a:avLst>
              <a:gd name="adj" fmla="val 468"/>
            </a:avLst>
          </a:prstGeom>
          <a:solidFill>
            <a:srgbClr val="CCCCCC"/>
          </a:solidFill>
          <a:ln w="36000" cap="flat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09700" y="22193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722563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416050" y="2797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392863" y="4060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348163" y="4441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359275" y="1716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92363" y="1228725"/>
            <a:ext cx="358775" cy="3175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121025" y="1281113"/>
            <a:ext cx="288925" cy="296862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2889250" y="3311525"/>
            <a:ext cx="14288" cy="474663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2447925" y="582613"/>
            <a:ext cx="1588" cy="641350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484563" y="3503613"/>
            <a:ext cx="889000" cy="15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3316288" y="355123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984375" y="2543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763838" y="1541463"/>
            <a:ext cx="371475" cy="1587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098925" y="1757363"/>
            <a:ext cx="1588" cy="1852612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4765675" y="1757363"/>
            <a:ext cx="1588" cy="18303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800600" y="2043113"/>
            <a:ext cx="434975" cy="338137"/>
          </a:xfrm>
          <a:prstGeom prst="roundRect">
            <a:avLst>
              <a:gd name="adj" fmla="val 46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5224463" y="2146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5710238" y="28368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6645275" y="26209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6465888" y="21526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7402513" y="29098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1489075" y="4073525"/>
            <a:ext cx="412750" cy="43180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429125" y="1204913"/>
            <a:ext cx="1190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Salle de presse</a:t>
            </a: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V="1">
            <a:off x="4552950" y="1392238"/>
            <a:ext cx="360363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4552950" y="1393825"/>
            <a:ext cx="360363" cy="5032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465888" y="3913188"/>
            <a:ext cx="1393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Restaurant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 rot="16140000">
            <a:off x="5603875" y="2743200"/>
            <a:ext cx="704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Europa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896295" y="3635820"/>
            <a:ext cx="1537841" cy="30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Village des athlètes</a:t>
            </a: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2386013" y="406717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Zone stade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4103688" y="3744913"/>
            <a:ext cx="715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Admin-</a:t>
            </a:r>
          </a:p>
          <a:p>
            <a:r>
              <a:rPr lang="fr-FR" sz="1200"/>
              <a:t>istration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98925" y="3011488"/>
            <a:ext cx="6683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/>
              <a:t>Salle de</a:t>
            </a:r>
            <a:br>
              <a:rPr lang="fr-FR" sz="1000" dirty="0"/>
            </a:br>
            <a:r>
              <a:rPr lang="fr-FR" sz="1000" dirty="0"/>
              <a:t>contrôle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 rot="4020000">
            <a:off x="1823243" y="2875248"/>
            <a:ext cx="11795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Ouest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 rot="18300000">
            <a:off x="2872581" y="3042444"/>
            <a:ext cx="9413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Est</a:t>
            </a:r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1495425" y="576263"/>
            <a:ext cx="928688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751013" y="46831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495425" y="557213"/>
            <a:ext cx="9286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Restaurant</a:t>
            </a:r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1111250" y="255270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3452813" y="413702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1760538" y="12573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2660650" y="7175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5432425" y="24828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3165475" y="215741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352925" y="42100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445000" y="1557338"/>
            <a:ext cx="1219200" cy="6921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479925" y="720725"/>
            <a:ext cx="10874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Tribunes VIP</a:t>
            </a:r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V="1">
            <a:off x="3032125" y="855663"/>
            <a:ext cx="1423988" cy="3698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 flipV="1">
            <a:off x="3032125" y="1071563"/>
            <a:ext cx="1568450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587875" y="900113"/>
            <a:ext cx="149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Prestige</a:t>
            </a:r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5618163" y="133826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Sous-sol athlètes</a:t>
            </a:r>
          </a:p>
          <a:p>
            <a:endParaRPr lang="fr-FR" sz="1200" dirty="0"/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1582738" y="3684588"/>
            <a:ext cx="793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Entretien</a:t>
            </a: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V="1">
            <a:off x="1725613" y="3883025"/>
            <a:ext cx="136525" cy="461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2586038" y="4613275"/>
            <a:ext cx="4143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Paris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4206875" y="461327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4206875" y="3570288"/>
            <a:ext cx="4984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Kaboul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4098925" y="2814638"/>
            <a:ext cx="4238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Quito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3630613" y="32464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Alger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3486150" y="2095500"/>
            <a:ext cx="436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Pekin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1506538" y="2166938"/>
            <a:ext cx="4413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Berlin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1506538" y="2851150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Madrid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1795463" y="33178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Tunis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2947988" y="333375"/>
            <a:ext cx="54768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Londres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2892425" y="755650"/>
            <a:ext cx="5413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Monaco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2676525" y="1223963"/>
            <a:ext cx="5524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Moscow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939925" y="1092200"/>
            <a:ext cx="5572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Bamako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386513" y="2441575"/>
            <a:ext cx="4524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Dakar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278563" y="2262188"/>
            <a:ext cx="4476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Tokyo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7070725" y="2946400"/>
            <a:ext cx="4127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Suva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5199063" y="2874963"/>
            <a:ext cx="593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Lisbonne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5954713" y="4025900"/>
            <a:ext cx="403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Lima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270500" y="2011363"/>
            <a:ext cx="5016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Mexico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4895651" y="4243388"/>
            <a:ext cx="720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Washington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4765675" y="2514600"/>
            <a:ext cx="501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Nairobi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133850" y="2454275"/>
            <a:ext cx="4524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Rabat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889000" y="261461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1465263" y="2614613"/>
            <a:ext cx="3095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C2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1609725" y="13906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C3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2473325" y="8143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C4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3121025" y="229076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C5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552825" y="42354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C6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4129088" y="42354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C7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281613" y="261620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C8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7081838" y="225742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C9</a:t>
            </a:r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3389313" y="46529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3481388" y="4703763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C10</a:t>
            </a:r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5549900" y="7302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5676900" y="673100"/>
            <a:ext cx="3587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C11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3379788" y="3571875"/>
            <a:ext cx="652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Jerusalem</a:t>
            </a: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1651000" y="2347913"/>
            <a:ext cx="390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Oslo</a:t>
            </a:r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2840038" y="35004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Riga</a:t>
            </a: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5" name="Text Box 123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 rot="16140000">
            <a:off x="6470650" y="2898775"/>
            <a:ext cx="615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Africa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6286500" y="1933575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Asia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206875" y="148272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2238375" y="2619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2328863" y="312738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C12</a:t>
            </a:r>
          </a:p>
        </p:txBody>
      </p:sp>
      <p:sp>
        <p:nvSpPr>
          <p:cNvPr id="3201" name="Line 129"/>
          <p:cNvSpPr>
            <a:spLocks noChangeShapeType="1"/>
          </p:cNvSpPr>
          <p:nvPr/>
        </p:nvSpPr>
        <p:spPr bwMode="auto">
          <a:xfrm>
            <a:off x="2671763" y="-149225"/>
            <a:ext cx="74612" cy="73025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>
            <a:off x="4098925" y="4529138"/>
            <a:ext cx="269875" cy="701675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 flipH="1">
            <a:off x="1116013" y="4829175"/>
            <a:ext cx="668337" cy="400050"/>
          </a:xfrm>
          <a:prstGeom prst="notchedRightArrow">
            <a:avLst>
              <a:gd name="adj1" fmla="val 50000"/>
              <a:gd name="adj2" fmla="val 41766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1782763" y="4914900"/>
            <a:ext cx="19542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Acces aux parkings Ouest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7300913" y="976313"/>
            <a:ext cx="557212" cy="400050"/>
          </a:xfrm>
          <a:prstGeom prst="notchedRightArrow">
            <a:avLst>
              <a:gd name="adj1" fmla="val 50000"/>
              <a:gd name="adj2" fmla="val 3482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6" name="Text Box 134"/>
          <p:cNvSpPr txBox="1">
            <a:spLocks noChangeArrowheads="1"/>
          </p:cNvSpPr>
          <p:nvPr/>
        </p:nvSpPr>
        <p:spPr bwMode="auto">
          <a:xfrm>
            <a:off x="6086475" y="639763"/>
            <a:ext cx="1766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Accès aux parkings Est</a:t>
            </a: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2692400" y="1577975"/>
            <a:ext cx="477838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2654300" y="2381250"/>
            <a:ext cx="776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Arene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3370263" y="596900"/>
            <a:ext cx="728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Tampon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2327275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1" name="Text Box 139"/>
          <p:cNvSpPr txBox="1">
            <a:spLocks noChangeArrowheads="1"/>
          </p:cNvSpPr>
          <p:nvPr/>
        </p:nvSpPr>
        <p:spPr bwMode="auto">
          <a:xfrm>
            <a:off x="2082800" y="4613275"/>
            <a:ext cx="5556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Athenes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427163" y="3240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492250" y="3235325"/>
            <a:ext cx="56038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Caracas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1427163" y="1765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5" name="Text Box 143"/>
          <p:cNvSpPr txBox="1">
            <a:spLocks noChangeArrowheads="1"/>
          </p:cNvSpPr>
          <p:nvPr/>
        </p:nvSpPr>
        <p:spPr bwMode="auto">
          <a:xfrm>
            <a:off x="1543050" y="1735138"/>
            <a:ext cx="4921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Harare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2273300" y="33718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7" name="Text Box 145"/>
          <p:cNvSpPr txBox="1">
            <a:spLocks noChangeArrowheads="1"/>
          </p:cNvSpPr>
          <p:nvPr/>
        </p:nvSpPr>
        <p:spPr bwMode="auto">
          <a:xfrm>
            <a:off x="1795463" y="3429000"/>
            <a:ext cx="5842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Kampala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3100388" y="36591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3200400" y="3717925"/>
            <a:ext cx="7032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Katmandou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2901950" y="37084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2516188" y="3862388"/>
            <a:ext cx="5778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Kingston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5068888" y="4808711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3" name="Text Box 151"/>
          <p:cNvSpPr txBox="1">
            <a:spLocks noChangeArrowheads="1"/>
          </p:cNvSpPr>
          <p:nvPr/>
        </p:nvSpPr>
        <p:spPr bwMode="auto">
          <a:xfrm>
            <a:off x="5178425" y="4799186"/>
            <a:ext cx="8763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10 bissas Astra</a:t>
            </a:r>
          </a:p>
        </p:txBody>
      </p: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5068888" y="46228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7" name="Text Box 155"/>
          <p:cNvSpPr txBox="1">
            <a:spLocks noChangeArrowheads="1"/>
          </p:cNvSpPr>
          <p:nvPr/>
        </p:nvSpPr>
        <p:spPr bwMode="auto">
          <a:xfrm>
            <a:off x="5178425" y="46148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3228" name="Oval 156"/>
          <p:cNvSpPr>
            <a:spLocks noChangeArrowheads="1"/>
          </p:cNvSpPr>
          <p:nvPr/>
        </p:nvSpPr>
        <p:spPr bwMode="auto">
          <a:xfrm>
            <a:off x="6234113" y="46894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9" name="Text Box 157"/>
          <p:cNvSpPr txBox="1">
            <a:spLocks noChangeArrowheads="1"/>
          </p:cNvSpPr>
          <p:nvPr/>
        </p:nvSpPr>
        <p:spPr bwMode="auto">
          <a:xfrm>
            <a:off x="6402388" y="4649788"/>
            <a:ext cx="887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 flipV="1">
            <a:off x="7866063" y="1689100"/>
            <a:ext cx="612775" cy="762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2836863" y="34353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32" name="Text Box 160"/>
          <p:cNvSpPr txBox="1">
            <a:spLocks noChangeArrowheads="1"/>
          </p:cNvSpPr>
          <p:nvPr/>
        </p:nvSpPr>
        <p:spPr bwMode="auto">
          <a:xfrm>
            <a:off x="2711450" y="19891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33" name="Text Box 161"/>
          <p:cNvSpPr txBox="1">
            <a:spLocks noChangeArrowheads="1"/>
          </p:cNvSpPr>
          <p:nvPr/>
        </p:nvSpPr>
        <p:spPr bwMode="auto">
          <a:xfrm>
            <a:off x="2566988" y="4244975"/>
            <a:ext cx="4746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>
                <a:solidFill>
                  <a:srgbClr val="CC0000"/>
                </a:solidFill>
              </a:rPr>
              <a:t>(2000)</a:t>
            </a:r>
          </a:p>
        </p:txBody>
      </p:sp>
      <p:sp>
        <p:nvSpPr>
          <p:cNvPr id="3234" name="Text Box 162"/>
          <p:cNvSpPr txBox="1">
            <a:spLocks noChangeArrowheads="1"/>
          </p:cNvSpPr>
          <p:nvPr/>
        </p:nvSpPr>
        <p:spPr bwMode="auto">
          <a:xfrm>
            <a:off x="1487488" y="413861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35" name="Text Box 163"/>
          <p:cNvSpPr txBox="1">
            <a:spLocks noChangeArrowheads="1"/>
          </p:cNvSpPr>
          <p:nvPr/>
        </p:nvSpPr>
        <p:spPr bwMode="auto">
          <a:xfrm>
            <a:off x="2027238" y="20764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6" name="Text Box 164"/>
          <p:cNvSpPr txBox="1">
            <a:spLocks noChangeArrowheads="1"/>
          </p:cNvSpPr>
          <p:nvPr/>
        </p:nvSpPr>
        <p:spPr bwMode="auto">
          <a:xfrm>
            <a:off x="3432175" y="254476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7" name="Text Box 165"/>
          <p:cNvSpPr txBox="1">
            <a:spLocks noChangeArrowheads="1"/>
          </p:cNvSpPr>
          <p:nvPr/>
        </p:nvSpPr>
        <p:spPr bwMode="auto">
          <a:xfrm>
            <a:off x="2027238" y="744538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8" name="Text Box 166"/>
          <p:cNvSpPr txBox="1">
            <a:spLocks noChangeArrowheads="1"/>
          </p:cNvSpPr>
          <p:nvPr/>
        </p:nvSpPr>
        <p:spPr bwMode="auto">
          <a:xfrm>
            <a:off x="2747963" y="1104900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9" name="Text Box 167"/>
          <p:cNvSpPr txBox="1">
            <a:spLocks noChangeArrowheads="1"/>
          </p:cNvSpPr>
          <p:nvPr/>
        </p:nvSpPr>
        <p:spPr bwMode="auto">
          <a:xfrm>
            <a:off x="2674938" y="146526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0" name="Text Box 168"/>
          <p:cNvSpPr txBox="1">
            <a:spLocks noChangeArrowheads="1"/>
          </p:cNvSpPr>
          <p:nvPr/>
        </p:nvSpPr>
        <p:spPr bwMode="auto">
          <a:xfrm>
            <a:off x="4403725" y="2797175"/>
            <a:ext cx="3603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1" name="Text Box 169"/>
          <p:cNvSpPr txBox="1">
            <a:spLocks noChangeArrowheads="1"/>
          </p:cNvSpPr>
          <p:nvPr/>
        </p:nvSpPr>
        <p:spPr bwMode="auto">
          <a:xfrm>
            <a:off x="4440238" y="4130675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(80)</a:t>
            </a:r>
          </a:p>
        </p:txBody>
      </p:sp>
      <p:sp>
        <p:nvSpPr>
          <p:cNvPr id="3242" name="Text Box 170"/>
          <p:cNvSpPr txBox="1">
            <a:spLocks noChangeArrowheads="1"/>
          </p:cNvSpPr>
          <p:nvPr/>
        </p:nvSpPr>
        <p:spPr bwMode="auto">
          <a:xfrm>
            <a:off x="4151313" y="1825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3" name="Text Box 171"/>
          <p:cNvSpPr txBox="1">
            <a:spLocks noChangeArrowheads="1"/>
          </p:cNvSpPr>
          <p:nvPr/>
        </p:nvSpPr>
        <p:spPr bwMode="auto">
          <a:xfrm>
            <a:off x="4151313" y="21145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44" name="Text Box 172"/>
          <p:cNvSpPr txBox="1">
            <a:spLocks noChangeArrowheads="1"/>
          </p:cNvSpPr>
          <p:nvPr/>
        </p:nvSpPr>
        <p:spPr bwMode="auto">
          <a:xfrm>
            <a:off x="5448300" y="4238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45" name="Text Box 173"/>
          <p:cNvSpPr txBox="1">
            <a:spLocks noChangeArrowheads="1"/>
          </p:cNvSpPr>
          <p:nvPr/>
        </p:nvSpPr>
        <p:spPr bwMode="auto">
          <a:xfrm>
            <a:off x="6491288" y="33750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6" name="Text Box 174"/>
          <p:cNvSpPr txBox="1">
            <a:spLocks noChangeArrowheads="1"/>
          </p:cNvSpPr>
          <p:nvPr/>
        </p:nvSpPr>
        <p:spPr bwMode="auto">
          <a:xfrm>
            <a:off x="7462838" y="337661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7" name="Text Box 175"/>
          <p:cNvSpPr txBox="1">
            <a:spLocks noChangeArrowheads="1"/>
          </p:cNvSpPr>
          <p:nvPr/>
        </p:nvSpPr>
        <p:spPr bwMode="auto">
          <a:xfrm>
            <a:off x="6707188" y="197167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8" name="Text Box 176"/>
          <p:cNvSpPr txBox="1">
            <a:spLocks noChangeArrowheads="1"/>
          </p:cNvSpPr>
          <p:nvPr/>
        </p:nvSpPr>
        <p:spPr bwMode="auto">
          <a:xfrm>
            <a:off x="5772150" y="31242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9" name="Text Box 177"/>
          <p:cNvSpPr txBox="1">
            <a:spLocks noChangeArrowheads="1"/>
          </p:cNvSpPr>
          <p:nvPr/>
        </p:nvSpPr>
        <p:spPr bwMode="auto">
          <a:xfrm>
            <a:off x="6991350" y="41243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(300)</a:t>
            </a:r>
          </a:p>
        </p:txBody>
      </p:sp>
      <p:sp>
        <p:nvSpPr>
          <p:cNvPr id="3250" name="Text Box 178"/>
          <p:cNvSpPr txBox="1">
            <a:spLocks noChangeArrowheads="1"/>
          </p:cNvSpPr>
          <p:nvPr/>
        </p:nvSpPr>
        <p:spPr bwMode="auto">
          <a:xfrm>
            <a:off x="6130925" y="48514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51" name="Text Box 179"/>
          <p:cNvSpPr txBox="1">
            <a:spLocks noChangeArrowheads="1"/>
          </p:cNvSpPr>
          <p:nvPr/>
        </p:nvSpPr>
        <p:spPr bwMode="auto">
          <a:xfrm>
            <a:off x="6402388" y="4830763"/>
            <a:ext cx="1414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nb de personnes maximum</a:t>
            </a:r>
          </a:p>
        </p:txBody>
      </p:sp>
      <p:sp>
        <p:nvSpPr>
          <p:cNvPr id="181" name="AutoShape 154"/>
          <p:cNvSpPr>
            <a:spLocks noChangeArrowheads="1"/>
          </p:cNvSpPr>
          <p:nvPr/>
        </p:nvSpPr>
        <p:spPr bwMode="auto">
          <a:xfrm>
            <a:off x="4320232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AutoShape 154"/>
          <p:cNvSpPr>
            <a:spLocks noChangeArrowheads="1"/>
          </p:cNvSpPr>
          <p:nvPr/>
        </p:nvSpPr>
        <p:spPr bwMode="auto">
          <a:xfrm>
            <a:off x="4320232" y="26277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3" name="AutoShape 154"/>
          <p:cNvSpPr>
            <a:spLocks noChangeArrowheads="1"/>
          </p:cNvSpPr>
          <p:nvPr/>
        </p:nvSpPr>
        <p:spPr bwMode="auto">
          <a:xfrm>
            <a:off x="4680272" y="248369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" name="AutoShape 154"/>
          <p:cNvSpPr>
            <a:spLocks noChangeArrowheads="1"/>
          </p:cNvSpPr>
          <p:nvPr/>
        </p:nvSpPr>
        <p:spPr bwMode="auto">
          <a:xfrm>
            <a:off x="4032200" y="291574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AutoShape 154"/>
          <p:cNvSpPr>
            <a:spLocks noChangeArrowheads="1"/>
          </p:cNvSpPr>
          <p:nvPr/>
        </p:nvSpPr>
        <p:spPr bwMode="auto">
          <a:xfrm>
            <a:off x="3744168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>
            <a:off x="7776616" y="205164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AutoShape 154"/>
          <p:cNvSpPr>
            <a:spLocks noChangeArrowheads="1"/>
          </p:cNvSpPr>
          <p:nvPr/>
        </p:nvSpPr>
        <p:spPr bwMode="auto">
          <a:xfrm>
            <a:off x="2880072" y="46746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AutoShape 154"/>
          <p:cNvSpPr>
            <a:spLocks noChangeArrowheads="1"/>
          </p:cNvSpPr>
          <p:nvPr/>
        </p:nvSpPr>
        <p:spPr bwMode="auto">
          <a:xfrm>
            <a:off x="2880072" y="89951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9" name="AutoShape 154"/>
          <p:cNvSpPr>
            <a:spLocks noChangeArrowheads="1"/>
          </p:cNvSpPr>
          <p:nvPr/>
        </p:nvSpPr>
        <p:spPr bwMode="auto">
          <a:xfrm>
            <a:off x="3384128" y="212365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AutoShape 154"/>
          <p:cNvSpPr>
            <a:spLocks noChangeArrowheads="1"/>
          </p:cNvSpPr>
          <p:nvPr/>
        </p:nvSpPr>
        <p:spPr bwMode="auto">
          <a:xfrm>
            <a:off x="2880072" y="147558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1" name="AutoShape 154"/>
          <p:cNvSpPr>
            <a:spLocks noChangeArrowheads="1"/>
          </p:cNvSpPr>
          <p:nvPr/>
        </p:nvSpPr>
        <p:spPr bwMode="auto">
          <a:xfrm>
            <a:off x="2376016" y="9715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2" name="AutoShape 154"/>
          <p:cNvSpPr>
            <a:spLocks noChangeArrowheads="1"/>
          </p:cNvSpPr>
          <p:nvPr/>
        </p:nvSpPr>
        <p:spPr bwMode="auto">
          <a:xfrm>
            <a:off x="1871960" y="421188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AutoShape 154"/>
          <p:cNvSpPr>
            <a:spLocks noChangeArrowheads="1"/>
          </p:cNvSpPr>
          <p:nvPr/>
        </p:nvSpPr>
        <p:spPr bwMode="auto">
          <a:xfrm>
            <a:off x="4896296" y="44279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350608" y="5877840"/>
            <a:ext cx="2237699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Stade </a:t>
            </a:r>
            <a:r>
              <a:rPr lang="fr-FR" dirty="0" err="1"/>
              <a:t>Nilton</a:t>
            </a:r>
            <a:r>
              <a:rPr lang="fr-FR" dirty="0"/>
              <a:t>-Santos</a:t>
            </a:r>
            <a:br>
              <a:rPr lang="fr-FR" dirty="0"/>
            </a:br>
            <a:r>
              <a:rPr lang="fr-FR" dirty="0"/>
              <a:t>Rio de Janeiro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7400" y="2505075"/>
            <a:ext cx="1041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/>
              <a:t>Administration 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51550" y="23685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Rb</a:t>
            </a: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688013" y="2362200"/>
            <a:ext cx="406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(20)</a:t>
            </a:r>
          </a:p>
        </p:txBody>
      </p:sp>
      <p:sp>
        <p:nvSpPr>
          <p:cNvPr id="4097" name="Oval 1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86213" y="254317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Ne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450013" y="3333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2088" y="384175"/>
            <a:ext cx="304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Xe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40400" y="663575"/>
            <a:ext cx="2946400" cy="1978025"/>
          </a:xfrm>
          <a:prstGeom prst="roundRect">
            <a:avLst>
              <a:gd name="adj" fmla="val 79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7416800" y="1168400"/>
            <a:ext cx="1054100" cy="596900"/>
          </a:xfrm>
          <a:prstGeom prst="roundRect">
            <a:avLst>
              <a:gd name="adj" fmla="val 26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1100" y="2055813"/>
            <a:ext cx="749300" cy="333375"/>
          </a:xfrm>
          <a:prstGeom prst="roundRect">
            <a:avLst>
              <a:gd name="adj" fmla="val 472"/>
            </a:avLst>
          </a:prstGeom>
          <a:noFill/>
          <a:ln w="108000" cap="flat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686300" y="663575"/>
            <a:ext cx="1054100" cy="1393825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3188" y="2101850"/>
            <a:ext cx="590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Accueil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740400" y="663575"/>
            <a:ext cx="1092200" cy="1978025"/>
          </a:xfrm>
          <a:prstGeom prst="roundRect">
            <a:avLst>
              <a:gd name="adj" fmla="val 14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473450" y="2154238"/>
            <a:ext cx="1298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 visiteurs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3381375" y="2057400"/>
            <a:ext cx="1306513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63145" y="1546679"/>
            <a:ext cx="7699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bissas Xtra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3413125" y="1566763"/>
            <a:ext cx="139700" cy="147637"/>
          </a:xfrm>
          <a:prstGeom prst="diamond">
            <a:avLst/>
          </a:prstGeom>
          <a:solidFill>
            <a:srgbClr val="000000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740400" y="663575"/>
            <a:ext cx="1785938" cy="1978025"/>
          </a:xfrm>
          <a:prstGeom prst="roundRect">
            <a:avLst>
              <a:gd name="adj" fmla="val 8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4686300" y="663575"/>
            <a:ext cx="1054100" cy="758825"/>
          </a:xfrm>
          <a:prstGeom prst="roundRect">
            <a:avLst>
              <a:gd name="adj" fmla="val 20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887913" y="871538"/>
            <a:ext cx="377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PT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407150" y="117792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U1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398713"/>
            <a:ext cx="139700" cy="1587"/>
          </a:xfrm>
          <a:prstGeom prst="line">
            <a:avLst/>
          </a:prstGeom>
          <a:noFill/>
          <a:ln w="72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959350" y="1555750"/>
            <a:ext cx="401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PO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751513" y="2028825"/>
            <a:ext cx="274637" cy="276225"/>
          </a:xfrm>
          <a:prstGeom prst="roundRect">
            <a:avLst>
              <a:gd name="adj" fmla="val 579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294437" y="2286148"/>
            <a:ext cx="1147763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/>
              <a:t>Salle de contrôle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6128544" y="581819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3427413" y="2057400"/>
            <a:ext cx="1223962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537450" y="2032000"/>
            <a:ext cx="1149350" cy="612775"/>
          </a:xfrm>
          <a:prstGeom prst="roundRect">
            <a:avLst>
              <a:gd name="adj" fmla="val 255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5740400" y="2303463"/>
            <a:ext cx="285750" cy="338137"/>
          </a:xfrm>
          <a:prstGeom prst="roundRect">
            <a:avLst>
              <a:gd name="adj" fmla="val 55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5895975" y="2219535"/>
            <a:ext cx="435879" cy="20933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7572375" y="601663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7751763" y="1971675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789863" y="1336675"/>
            <a:ext cx="376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U2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704138" y="714375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291138" y="1803400"/>
            <a:ext cx="2603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048375" y="723900"/>
            <a:ext cx="3000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Fe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32413" y="15049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Na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403850" y="712788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6796088" y="739775"/>
            <a:ext cx="3222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Mn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7191375" y="131603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8491538" y="788988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269288" y="850900"/>
            <a:ext cx="282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Ar</a:t>
            </a: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>
            <a:off x="7915275" y="230187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>
            <a:off x="7916863" y="23018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7693025" y="2363788"/>
            <a:ext cx="2825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Kr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688013" y="208915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4978400" y="206216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4972050" y="21732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Rn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3425825" y="177482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63300" y="1741034"/>
            <a:ext cx="8874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caméra externe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732213" y="333375"/>
            <a:ext cx="14700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Parkings employés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402262" y="4070350"/>
            <a:ext cx="14446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dirty="0" err="1"/>
              <a:t>Morrocoy</a:t>
            </a:r>
            <a:endParaRPr lang="fr-FR" dirty="0"/>
          </a:p>
        </p:txBody>
      </p:sp>
      <p:sp>
        <p:nvSpPr>
          <p:cNvPr id="4158" name="AutoShape 62"/>
          <p:cNvSpPr>
            <a:spLocks noChangeArrowheads="1"/>
          </p:cNvSpPr>
          <p:nvPr/>
        </p:nvSpPr>
        <p:spPr bwMode="auto">
          <a:xfrm>
            <a:off x="7464425" y="135890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8077200" y="2128838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62513" y="10874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 dirty="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4970463" y="17351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050212" y="230505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 dirty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775575" y="86360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(5)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6356350" y="1357313"/>
            <a:ext cx="4778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(500)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800975" y="1497013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(10)</a:t>
            </a:r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738813" y="2044700"/>
            <a:ext cx="33655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 dirty="0">
                <a:solidFill>
                  <a:srgbClr val="000000"/>
                </a:solidFill>
              </a:rPr>
              <a:t>(4)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7480300" y="415925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804150" y="1820863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8148638" y="1320800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6745288" y="1176338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7969250" y="2149475"/>
            <a:ext cx="5318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 dirty="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351212" y="1300163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 dirty="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564278" y="1349727"/>
            <a:ext cx="5429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zone  IL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1644373-F2B7-9B43-9D51-C5DA66E8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92" y="1347913"/>
            <a:ext cx="152400" cy="165100"/>
          </a:xfrm>
          <a:prstGeom prst="rect">
            <a:avLst/>
          </a:prstGeom>
        </p:spPr>
      </p:pic>
      <p:sp>
        <p:nvSpPr>
          <p:cNvPr id="83" name="AutoShape 27">
            <a:extLst>
              <a:ext uri="{FF2B5EF4-FFF2-40B4-BE49-F238E27FC236}">
                <a16:creationId xmlns:a16="http://schemas.microsoft.com/office/drawing/2014/main" id="{F1C6C800-386C-2B4F-81A8-C6AF1A37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621" y="1982746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4" name="AutoShape 27">
            <a:extLst>
              <a:ext uri="{FF2B5EF4-FFF2-40B4-BE49-F238E27FC236}">
                <a16:creationId xmlns:a16="http://schemas.microsoft.com/office/drawing/2014/main" id="{75035E61-DF57-DE49-80EA-1977D277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123" y="570707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5" name="AutoShape 27">
            <a:extLst>
              <a:ext uri="{FF2B5EF4-FFF2-40B4-BE49-F238E27FC236}">
                <a16:creationId xmlns:a16="http://schemas.microsoft.com/office/drawing/2014/main" id="{A9741423-4B15-E543-AF99-2BFE59D5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2097088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6" name="AutoShape 27">
            <a:extLst>
              <a:ext uri="{FF2B5EF4-FFF2-40B4-BE49-F238E27FC236}">
                <a16:creationId xmlns:a16="http://schemas.microsoft.com/office/drawing/2014/main" id="{2168A3A7-FB78-9C40-8D09-A42CE359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581651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7" name="AutoShape 27">
            <a:extLst>
              <a:ext uri="{FF2B5EF4-FFF2-40B4-BE49-F238E27FC236}">
                <a16:creationId xmlns:a16="http://schemas.microsoft.com/office/drawing/2014/main" id="{520C11E6-B6AA-7843-87EF-F3A2CA5D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193" y="2398367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5545138" y="2543174"/>
            <a:ext cx="277017" cy="476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8" name="Text Box 66">
            <a:extLst>
              <a:ext uri="{FF2B5EF4-FFF2-40B4-BE49-F238E27FC236}">
                <a16:creationId xmlns:a16="http://schemas.microsoft.com/office/drawing/2014/main" id="{ABC1A7B6-67E6-C147-A8A6-7E2EEC70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2" y="2354263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 dirty="0">
                <a:solidFill>
                  <a:srgbClr val="000000"/>
                </a:solidFill>
              </a:rPr>
              <a:t>(8)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70075" y="4452938"/>
            <a:ext cx="6985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2800" b="1" i="1">
                <a:solidFill>
                  <a:srgbClr val="E6E6FF"/>
                </a:solidFill>
                <a:latin typeface="Meiryo UI" charset="0"/>
              </a:rPr>
              <a:t> </a:t>
            </a:r>
            <a:br>
              <a:rPr lang="fr-FR" sz="2800" b="1" i="1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>
                <a:solidFill>
                  <a:srgbClr val="E6E6FF"/>
                </a:solidFill>
                <a:latin typeface="Meiryo UI" charset="0"/>
              </a:rPr>
              <a:t>2015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131763" y="261938"/>
            <a:ext cx="4310062" cy="2119312"/>
            <a:chOff x="131763" y="261938"/>
            <a:chExt cx="4310062" cy="211931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261938"/>
              <a:ext cx="4238625" cy="211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203325"/>
              <a:ext cx="1106488" cy="1106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31763" y="261938"/>
              <a:ext cx="1508125" cy="7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fr-FR" sz="3600" b="1" i="1" dirty="0">
                  <a:solidFill>
                    <a:srgbClr val="E6E6FF"/>
                  </a:solidFill>
                  <a:latin typeface="Meiryo UI" charset="0"/>
                </a:rPr>
                <a:t>Tokyo</a:t>
              </a:r>
              <a:b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</a:br>
              <a:r>
                <a:rPr lang="fr-FR" sz="1500" b="1" i="1" dirty="0">
                  <a:solidFill>
                    <a:srgbClr val="E6E6FF"/>
                  </a:solidFill>
                  <a:latin typeface="Meiryo UI" charset="0"/>
                </a:rPr>
                <a:t> 2020</a:t>
              </a: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2236788" y="304800"/>
              <a:ext cx="2141537" cy="5476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2056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r>
                <a:rPr lang="fr-FR" sz="800" dirty="0"/>
                <a:t>VIRGINIE-MARIS-P283728746----------------</a:t>
              </a:r>
            </a:p>
            <a:p>
              <a:r>
                <a:rPr lang="fr-FR" sz="800" dirty="0"/>
                <a:t>TRIPLEJUMP-B12---------------------------------------</a:t>
              </a:r>
            </a:p>
            <a:p>
              <a:r>
                <a:rPr lang="fr-FR" sz="800" dirty="0"/>
                <a:t>2020-07-30 ---11:00-18:00-----------------------</a:t>
              </a:r>
            </a:p>
            <a:p>
              <a:r>
                <a:rPr lang="fr-FR" sz="800" dirty="0"/>
                <a:t>WEST-F23------</a:t>
              </a:r>
            </a:p>
          </p:txBody>
        </p:sp>
      </p:grp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39888" y="2106613"/>
            <a:ext cx="16986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600"/>
              <a:t>879277246472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25" y="2803525"/>
            <a:ext cx="40433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&lt;sales transaction="8JH8HHDNKHJA7887787"  items="145" date="20141226"&gt;</a:t>
            </a:r>
          </a:p>
          <a:p>
            <a:r>
              <a:rPr lang="fr-FR" sz="800" dirty="0"/>
              <a:t>  &lt;sale&gt;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firstName</a:t>
            </a:r>
            <a:r>
              <a:rPr lang="fr-FR" sz="800" dirty="0"/>
              <a:t>&gt;Virginie&lt;/</a:t>
            </a:r>
            <a:r>
              <a:rPr lang="fr-FR" sz="800" dirty="0" err="1"/>
              <a:t>firstName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lastName</a:t>
            </a:r>
            <a:r>
              <a:rPr lang="fr-FR" sz="800" dirty="0"/>
              <a:t>&gt;Maris&lt;/</a:t>
            </a:r>
            <a:r>
              <a:rPr lang="fr-FR" sz="800" dirty="0" err="1"/>
              <a:t>lastName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nationalId</a:t>
            </a:r>
            <a:r>
              <a:rPr lang="fr-FR" sz="800" dirty="0"/>
              <a:t>&gt;P283728746&lt;/</a:t>
            </a:r>
            <a:r>
              <a:rPr lang="fr-FR" sz="800" dirty="0" err="1"/>
              <a:t>nationalId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&lt;tickets type='internet' </a:t>
            </a:r>
            <a:r>
              <a:rPr lang="fr-FR" sz="800" dirty="0" err="1"/>
              <a:t>vendor</a:t>
            </a:r>
            <a:r>
              <a:rPr lang="fr-FR" sz="800" dirty="0"/>
              <a:t>='ticket4all.com' </a:t>
            </a:r>
            <a:r>
              <a:rPr lang="fr-FR" sz="800" dirty="0" err="1"/>
              <a:t>vendorid</a:t>
            </a:r>
            <a:r>
              <a:rPr lang="fr-FR" sz="800" dirty="0"/>
              <a:t>='4528'&gt;</a:t>
            </a:r>
          </a:p>
          <a:p>
            <a:r>
              <a:rPr lang="fr-FR" sz="800" dirty="0"/>
              <a:t>        &lt;ticket id='879277246472''&gt;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product</a:t>
            </a:r>
            <a:r>
              <a:rPr lang="fr-FR" sz="800" dirty="0"/>
              <a:t>&gt;Hockey B12&lt;/</a:t>
            </a:r>
            <a:r>
              <a:rPr lang="fr-FR" sz="800" dirty="0" err="1"/>
              <a:t>product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period</a:t>
            </a:r>
            <a:r>
              <a:rPr lang="fr-FR" sz="800" dirty="0"/>
              <a:t> </a:t>
            </a:r>
            <a:r>
              <a:rPr lang="fr-FR" sz="800" dirty="0" err="1"/>
              <a:t>start</a:t>
            </a:r>
            <a:r>
              <a:rPr lang="fr-FR" sz="800" dirty="0"/>
              <a:t>='20150116T1100-0430' end='20150116T1800-0430/&gt;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qrcode</a:t>
            </a:r>
            <a:r>
              <a:rPr lang="fr-FR" sz="800" dirty="0"/>
              <a:t>&gt;UDH2846DHSQJ3JF ... GS73Z84DFHDFGSHSDG3657D&lt;/</a:t>
            </a:r>
            <a:r>
              <a:rPr lang="fr-FR" sz="800" dirty="0" err="1"/>
              <a:t>qrcode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price</a:t>
            </a:r>
            <a:r>
              <a:rPr lang="fr-FR" sz="800" dirty="0"/>
              <a:t> </a:t>
            </a:r>
            <a:r>
              <a:rPr lang="fr-FR" sz="800" dirty="0" err="1"/>
              <a:t>amount</a:t>
            </a:r>
            <a:r>
              <a:rPr lang="fr-FR" sz="800" dirty="0"/>
              <a:t>="28" money="EUR"/&gt;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seat</a:t>
            </a:r>
            <a:r>
              <a:rPr lang="fr-FR" sz="800" dirty="0"/>
              <a:t>&gt;T23&lt;/</a:t>
            </a:r>
            <a:r>
              <a:rPr lang="fr-FR" sz="800" dirty="0" err="1"/>
              <a:t>seat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...</a:t>
            </a:r>
          </a:p>
          <a:p>
            <a:r>
              <a:rPr lang="fr-FR" sz="800" dirty="0"/>
              <a:t>  ...     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4300"/>
            <a:ext cx="1771650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30763" y="2622550"/>
            <a:ext cx="54086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http://</a:t>
            </a:r>
            <a:r>
              <a:rPr lang="fr-FR" sz="1200" dirty="0" err="1"/>
              <a:t>www.archiexpo.com</a:t>
            </a:r>
            <a:r>
              <a:rPr lang="fr-FR" sz="1200" dirty="0"/>
              <a:t>/</a:t>
            </a:r>
            <a:r>
              <a:rPr lang="fr-FR" sz="1200" dirty="0" err="1"/>
              <a:t>prod</a:t>
            </a:r>
            <a:r>
              <a:rPr lang="fr-FR" sz="1200" dirty="0"/>
              <a:t>/</a:t>
            </a:r>
            <a:r>
              <a:rPr lang="fr-FR" sz="1200" dirty="0" err="1"/>
              <a:t>alluser</a:t>
            </a:r>
            <a:r>
              <a:rPr lang="fr-FR" sz="1200" dirty="0"/>
              <a:t>-industrie/sliding-doors-commercial-buildings-security-automatic-52110-624140.html#product-item_142100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515" r="7593" b="32079"/>
          <a:stretch>
            <a:fillRect/>
          </a:stretch>
        </p:blipFill>
        <p:spPr bwMode="auto">
          <a:xfrm>
            <a:off x="4924425" y="3162300"/>
            <a:ext cx="4038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l="14014" t="4515" r="7593" b="320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3225" y="5703888"/>
            <a:ext cx="69135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/>
              <a:t>http://www.tbcconsoles.com/gallery.aspx?galleryid=3#.VLAvlytjV8E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Batiment-3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CyberBatiment-3.pot</Template>
  <TotalTime>4509</TotalTime>
  <Words>393</Words>
  <Application>Microsoft Macintosh PowerPoint</Application>
  <PresentationFormat>Personnalisé</PresentationFormat>
  <Paragraphs>159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Meiryo UI</vt:lpstr>
      <vt:lpstr>Microsoft YaHei</vt:lpstr>
      <vt:lpstr>ＭＳ Ｐゴシック</vt:lpstr>
      <vt:lpstr>Arial</vt:lpstr>
      <vt:lpstr>Lucida Sans Unicode</vt:lpstr>
      <vt:lpstr>Times New Roman</vt:lpstr>
      <vt:lpstr>CyberBatiment-3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Jean-Marie Favre</dc:creator>
  <cp:keywords/>
  <dc:description/>
  <cp:lastModifiedBy>Cyrille Desmoulins</cp:lastModifiedBy>
  <cp:revision>33</cp:revision>
  <cp:lastPrinted>2019-05-04T14:28:25Z</cp:lastPrinted>
  <dcterms:created xsi:type="dcterms:W3CDTF">2015-01-04T11:56:58Z</dcterms:created>
  <dcterms:modified xsi:type="dcterms:W3CDTF">2019-05-04T14:32:31Z</dcterms:modified>
</cp:coreProperties>
</file>