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8704263" cy="5943600"/>
  <p:notesSz cx="8704263" cy="59436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>
      <p:cViewPr varScale="1">
        <p:scale>
          <a:sx n="138" d="100"/>
          <a:sy n="138" d="100"/>
        </p:scale>
        <p:origin x="88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ite plan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No name"/>
          <p:cNvGrpSpPr/>
          <p:nvPr/>
        </p:nvGrpSpPr>
        <p:grpSpPr>
          <a:xfrm>
            <a:off x="359187" y="318860"/>
            <a:ext cx="6535454" cy="4582686"/>
            <a:chOff x="359187" y="318860"/>
            <a:chExt cx="6535454" cy="4582686"/>
          </a:xfrm>
        </p:grpSpPr>
        <p:sp>
          <p:nvSpPr>
            <p:cNvPr id="3" name="No name"/>
            <p:cNvSpPr/>
            <p:nvPr/>
          </p:nvSpPr>
          <p:spPr>
            <a:xfrm>
              <a:off x="364078" y="322054"/>
              <a:ext cx="4337326" cy="4021059"/>
            </a:xfrm>
            <a:custGeom>
              <a:avLst/>
              <a:gdLst/>
              <a:ahLst/>
              <a:cxnLst/>
              <a:rect l="l" t="t" r="r" b="b"/>
              <a:pathLst>
                <a:path w="4337326" h="4021059">
                  <a:moveTo>
                    <a:pt x="0" y="0"/>
                  </a:moveTo>
                  <a:lnTo>
                    <a:pt x="0" y="4021059"/>
                  </a:lnTo>
                  <a:lnTo>
                    <a:pt x="4337326" y="4021059"/>
                  </a:lnTo>
                  <a:lnTo>
                    <a:pt x="433732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55555">
                <a:alpha val="100000"/>
              </a:srgbClr>
            </a:solidFill>
            <a:ln w="0" cap="rnd">
              <a:solidFill>
                <a:srgbClr val="8F8F8F">
                  <a:alpha val="100"/>
                </a:srgbClr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grpSp>
          <p:nvGrpSpPr>
            <p:cNvPr id="4" name="No name"/>
            <p:cNvGrpSpPr/>
            <p:nvPr/>
          </p:nvGrpSpPr>
          <p:grpSpPr>
            <a:xfrm>
              <a:off x="4703277" y="318858"/>
              <a:ext cx="2191364" cy="1476500"/>
              <a:chOff x="4344090" y="-2"/>
              <a:chExt cx="2191364" cy="1476500"/>
            </a:xfrm>
          </p:grpSpPr>
          <p:grpSp>
            <p:nvGrpSpPr>
              <p:cNvPr id="5" name="No name"/>
              <p:cNvGrpSpPr/>
              <p:nvPr/>
            </p:nvGrpSpPr>
            <p:grpSpPr>
              <a:xfrm>
                <a:off x="4344090" y="-2"/>
                <a:ext cx="2191364" cy="1476500"/>
                <a:chOff x="0" y="0"/>
                <a:chExt cx="2191364" cy="1476500"/>
              </a:xfrm>
            </p:grpSpPr>
            <p:grpSp>
              <p:nvGrpSpPr>
                <p:cNvPr id="6" name="No name"/>
                <p:cNvGrpSpPr/>
                <p:nvPr/>
              </p:nvGrpSpPr>
              <p:grpSpPr>
                <a:xfrm>
                  <a:off x="0" y="0"/>
                  <a:ext cx="2191364" cy="1476500"/>
                  <a:chOff x="0" y="0"/>
                  <a:chExt cx="2191364" cy="1476500"/>
                </a:xfrm>
              </p:grpSpPr>
              <p:grpSp>
                <p:nvGrpSpPr>
                  <p:cNvPr id="7" name="No name"/>
                  <p:cNvGrpSpPr/>
                  <p:nvPr/>
                </p:nvGrpSpPr>
                <p:grpSpPr>
                  <a:xfrm>
                    <a:off x="0" y="0"/>
                    <a:ext cx="2191364" cy="1476500"/>
                    <a:chOff x="0" y="0"/>
                    <a:chExt cx="2191364" cy="1476500"/>
                  </a:xfrm>
                </p:grpSpPr>
                <p:sp>
                  <p:nvSpPr>
                    <p:cNvPr id="8" name="No name"/>
                    <p:cNvSpPr/>
                    <p:nvPr/>
                  </p:nvSpPr>
                  <p:spPr>
                    <a:xfrm>
                      <a:off x="680031" y="198885"/>
                      <a:ext cx="1000586" cy="92762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00586" h="927629">
                          <a:moveTo>
                            <a:pt x="0" y="0"/>
                          </a:moveTo>
                          <a:lnTo>
                            <a:pt x="0" y="927629"/>
                          </a:lnTo>
                          <a:lnTo>
                            <a:pt x="1000586" y="927629"/>
                          </a:lnTo>
                          <a:lnTo>
                            <a:pt x="1000586" y="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555555">
                        <a:alpha val="100000"/>
                      </a:srgbClr>
                    </a:solidFill>
                    <a:ln w="0" cap="rnd">
                      <a:solidFill>
                        <a:srgbClr val="8F8F8F">
                          <a:alpha val="100"/>
                        </a:srgbClr>
                      </a:solidFill>
                      <a:headEnd type="none" w="med" len="med"/>
                      <a:tailEnd type="none" w="med" len="me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</p:sp>
                <p:grpSp>
                  <p:nvGrpSpPr>
                    <p:cNvPr id="9" name="No name"/>
                    <p:cNvGrpSpPr/>
                    <p:nvPr/>
                  </p:nvGrpSpPr>
                  <p:grpSpPr>
                    <a:xfrm>
                      <a:off x="-10160" y="0"/>
                      <a:ext cx="2191364" cy="1476500"/>
                      <a:chOff x="-10160" y="0"/>
                      <a:chExt cx="2191364" cy="1476500"/>
                    </a:xfrm>
                  </p:grpSpPr>
                  <p:grpSp>
                    <p:nvGrpSpPr>
                      <p:cNvPr id="10" name="Driveway"/>
                      <p:cNvGrpSpPr/>
                      <p:nvPr/>
                    </p:nvGrpSpPr>
                    <p:grpSpPr>
                      <a:xfrm rot="16200000">
                        <a:off x="-133999" y="123839"/>
                        <a:ext cx="1331258" cy="1083579"/>
                        <a:chOff x="-123839" y="123839"/>
                        <a:chExt cx="1331258" cy="1083579"/>
                      </a:xfrm>
                    </p:grpSpPr>
                    <p:sp>
                      <p:nvSpPr>
                        <p:cNvPr id="11" name="No name"/>
                        <p:cNvSpPr/>
                        <p:nvPr/>
                      </p:nvSpPr>
                      <p:spPr>
                        <a:xfrm>
                          <a:off x="-123839" y="123839"/>
                          <a:ext cx="1331258" cy="1083579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1331258" h="1083579">
                              <a:moveTo>
                                <a:pt x="0" y="0"/>
                              </a:moveTo>
                              <a:lnTo>
                                <a:pt x="199689" y="216716"/>
                              </a:lnTo>
                              <a:lnTo>
                                <a:pt x="199689" y="1083579"/>
                              </a:lnTo>
                              <a:lnTo>
                                <a:pt x="1131570" y="1083579"/>
                              </a:lnTo>
                              <a:lnTo>
                                <a:pt x="1131570" y="216716"/>
                              </a:lnTo>
                              <a:lnTo>
                                <a:pt x="1331258" y="0"/>
                              </a:lnTo>
                              <a:lnTo>
                                <a:pt x="0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555555">
                            <a:alpha val="100000"/>
                          </a:srgbClr>
                        </a:solidFill>
                        <a:ln w="3600" cap="rnd">
                          <a:solidFill>
                            <a:srgbClr val="000000">
                              <a:alpha val="100"/>
                            </a:srgbClr>
                          </a:solidFill>
                          <a:headEnd type="none" w="med" len="med"/>
                          <a:tailEnd type="none" w="med" len="med"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</p:sp>
                    <p:sp>
                      <p:nvSpPr>
                        <p:cNvPr id="12" name="No name"/>
                        <p:cNvSpPr/>
                        <p:nvPr/>
                      </p:nvSpPr>
                      <p:spPr>
                        <a:xfrm>
                          <a:off x="-123839" y="123839"/>
                          <a:ext cx="1331258" cy="1083579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1331258" h="1083579" fill="none">
                              <a:moveTo>
                                <a:pt x="0" y="0"/>
                              </a:moveTo>
                              <a:lnTo>
                                <a:pt x="199689" y="216716"/>
                              </a:lnTo>
                              <a:lnTo>
                                <a:pt x="199689" y="1083579"/>
                              </a:lnTo>
                            </a:path>
                          </a:pathLst>
                        </a:custGeom>
                        <a:noFill/>
                        <a:ln w="3600" cap="rnd">
                          <a:solidFill>
                            <a:srgbClr val="000000">
                              <a:alpha val="100"/>
                            </a:srgbClr>
                          </a:solidFill>
                          <a:headEnd type="none" w="med" len="med"/>
                          <a:tailEnd type="none" w="med" len="med"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</p:sp>
                    <p:sp>
                      <p:nvSpPr>
                        <p:cNvPr id="13" name="No name"/>
                        <p:cNvSpPr/>
                        <p:nvPr/>
                      </p:nvSpPr>
                      <p:spPr>
                        <a:xfrm>
                          <a:off x="-123839" y="123839"/>
                          <a:ext cx="1331258" cy="1083579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1331258" h="1083579" fill="none">
                              <a:moveTo>
                                <a:pt x="1331258" y="0"/>
                              </a:moveTo>
                              <a:lnTo>
                                <a:pt x="1131570" y="216716"/>
                              </a:lnTo>
                              <a:lnTo>
                                <a:pt x="1131570" y="1083579"/>
                              </a:lnTo>
                            </a:path>
                          </a:pathLst>
                        </a:custGeom>
                        <a:noFill/>
                        <a:ln w="3600" cap="rnd">
                          <a:solidFill>
                            <a:srgbClr val="000000">
                              <a:alpha val="100"/>
                            </a:srgbClr>
                          </a:solidFill>
                          <a:headEnd type="none" w="med" len="med"/>
                          <a:tailEnd type="none" w="med" len="med"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</p:sp>
                    <p:sp>
                      <p:nvSpPr>
                        <p:cNvPr id="14" name="No name"/>
                        <p:cNvSpPr/>
                        <p:nvPr/>
                      </p:nvSpPr>
                      <p:spPr>
                        <a:xfrm>
                          <a:off x="1207420" y="123839"/>
                          <a:ext cx="0" cy="0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fill="none">
                              <a:moveTo>
                                <a:pt x="0" y="0"/>
                              </a:moveTo>
                              <a:lnTo>
                                <a:pt x="0" y="0"/>
                              </a:lnTo>
                              <a:close/>
                            </a:path>
                          </a:pathLst>
                        </a:custGeom>
                        <a:noFill/>
                        <a:ln w="3600" cap="rnd">
                          <a:solidFill>
                            <a:srgbClr val="000000">
                              <a:alpha val="100"/>
                            </a:srgbClr>
                          </a:solidFill>
                          <a:headEnd type="none" w="med" len="med"/>
                          <a:tailEnd type="none" w="med" len="med"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</p:sp>
                    <p:sp>
                      <p:nvSpPr>
                        <p:cNvPr id="15" name="No name"/>
                        <p:cNvSpPr/>
                        <p:nvPr/>
                      </p:nvSpPr>
                      <p:spPr>
                        <a:xfrm>
                          <a:off x="-123839" y="123839"/>
                          <a:ext cx="0" cy="0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fill="none">
                              <a:moveTo>
                                <a:pt x="0" y="0"/>
                              </a:moveTo>
                              <a:lnTo>
                                <a:pt x="0" y="0"/>
                              </a:lnTo>
                              <a:close/>
                            </a:path>
                          </a:pathLst>
                        </a:custGeom>
                        <a:noFill/>
                        <a:ln w="3600" cap="rnd">
                          <a:solidFill>
                            <a:srgbClr val="000000">
                              <a:alpha val="100"/>
                            </a:srgbClr>
                          </a:solidFill>
                          <a:headEnd type="none" w="med" len="med"/>
                          <a:tailEnd type="none" w="med" len="med"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</p:sp>
                  </p:grpSp>
                  <p:grpSp>
                    <p:nvGrpSpPr>
                      <p:cNvPr id="16" name="No name"/>
                      <p:cNvGrpSpPr/>
                      <p:nvPr/>
                    </p:nvGrpSpPr>
                    <p:grpSpPr>
                      <a:xfrm>
                        <a:off x="1049159" y="219198"/>
                        <a:ext cx="1132045" cy="1257302"/>
                        <a:chOff x="1059319" y="219198"/>
                        <a:chExt cx="1132045" cy="1257302"/>
                      </a:xfrm>
                    </p:grpSpPr>
                    <p:sp>
                      <p:nvSpPr>
                        <p:cNvPr id="17" name="Ellipse"/>
                        <p:cNvSpPr/>
                        <p:nvPr/>
                      </p:nvSpPr>
                      <p:spPr>
                        <a:xfrm>
                          <a:off x="1059319" y="219198"/>
                          <a:ext cx="1132045" cy="1257302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1132045" h="1257302">
                              <a:moveTo>
                                <a:pt x="0" y="628651"/>
                              </a:moveTo>
                              <a:cubicBezTo>
                                <a:pt x="4" y="579258"/>
                                <a:pt x="5226" y="529853"/>
                                <a:pt x="15786" y="481215"/>
                              </a:cubicBezTo>
                              <a:cubicBezTo>
                                <a:pt x="26351" y="432590"/>
                                <a:pt x="42270" y="384708"/>
                                <a:pt x="63803" y="338694"/>
                              </a:cubicBezTo>
                              <a:cubicBezTo>
                                <a:pt x="85328" y="292702"/>
                                <a:pt x="112500" y="248566"/>
                                <a:pt x="145380" y="208008"/>
                              </a:cubicBezTo>
                              <a:cubicBezTo>
                                <a:pt x="178231" y="167469"/>
                                <a:pt x="216835" y="130532"/>
                                <a:pt x="260489" y="99452"/>
                              </a:cubicBezTo>
                              <a:cubicBezTo>
                                <a:pt x="304099" y="68367"/>
                                <a:pt x="352778" y="43212"/>
                                <a:pt x="404574" y="26115"/>
                              </a:cubicBezTo>
                              <a:cubicBezTo>
                                <a:pt x="456331" y="8973"/>
                                <a:pt x="511153" y="-32"/>
                                <a:pt x="566022" y="0"/>
                              </a:cubicBezTo>
                              <a:cubicBezTo>
                                <a:pt x="620892" y="-32"/>
                                <a:pt x="675714" y="8973"/>
                                <a:pt x="727471" y="26115"/>
                              </a:cubicBezTo>
                              <a:cubicBezTo>
                                <a:pt x="779267" y="43212"/>
                                <a:pt x="827946" y="68367"/>
                                <a:pt x="871555" y="99452"/>
                              </a:cubicBezTo>
                              <a:cubicBezTo>
                                <a:pt x="915210" y="130532"/>
                                <a:pt x="953814" y="167469"/>
                                <a:pt x="986665" y="208008"/>
                              </a:cubicBezTo>
                              <a:cubicBezTo>
                                <a:pt x="1019544" y="248566"/>
                                <a:pt x="1046717" y="292702"/>
                                <a:pt x="1068242" y="338694"/>
                              </a:cubicBezTo>
                              <a:cubicBezTo>
                                <a:pt x="1089774" y="384708"/>
                                <a:pt x="1105693" y="432590"/>
                                <a:pt x="1116259" y="481215"/>
                              </a:cubicBezTo>
                              <a:cubicBezTo>
                                <a:pt x="1126819" y="529853"/>
                                <a:pt x="1132041" y="579259"/>
                                <a:pt x="1132045" y="628651"/>
                              </a:cubicBezTo>
                              <a:cubicBezTo>
                                <a:pt x="1132025" y="702724"/>
                                <a:pt x="1120323" y="776895"/>
                                <a:pt x="1096362" y="848325"/>
                              </a:cubicBezTo>
                              <a:cubicBezTo>
                                <a:pt x="1072409" y="919668"/>
                                <a:pt x="1036007" y="988414"/>
                                <a:pt x="986664" y="1049294"/>
                              </a:cubicBezTo>
                              <a:cubicBezTo>
                                <a:pt x="937464" y="1110091"/>
                                <a:pt x="874987" y="1162832"/>
                                <a:pt x="802585" y="1199764"/>
                              </a:cubicBezTo>
                              <a:cubicBezTo>
                                <a:pt x="730393" y="1236825"/>
                                <a:pt x="648381" y="1257452"/>
                                <a:pt x="566022" y="1257301"/>
                              </a:cubicBezTo>
                              <a:cubicBezTo>
                                <a:pt x="483663" y="1257452"/>
                                <a:pt x="401650" y="1236824"/>
                                <a:pt x="329459" y="1199764"/>
                              </a:cubicBezTo>
                              <a:cubicBezTo>
                                <a:pt x="257056" y="1162831"/>
                                <a:pt x="194580" y="1110090"/>
                                <a:pt x="145379" y="1049293"/>
                              </a:cubicBezTo>
                              <a:cubicBezTo>
                                <a:pt x="96037" y="988413"/>
                                <a:pt x="59635" y="919667"/>
                                <a:pt x="35682" y="848324"/>
                              </a:cubicBezTo>
                              <a:cubicBezTo>
                                <a:pt x="11721" y="776894"/>
                                <a:pt x="19" y="702722"/>
                                <a:pt x="0" y="628650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545454">
                            <a:alpha val="100000"/>
                          </a:srgbClr>
                        </a:solidFill>
                        <a:ln w="28800" cap="rnd">
                          <a:solidFill>
                            <a:srgbClr val="989898"/>
                          </a:solidFill>
                          <a:headEnd type="none" w="med" len="med"/>
                          <a:tailEnd type="none" w="med" len="med"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</p:sp>
                    <p:sp>
                      <p:nvSpPr>
                        <p:cNvPr id="18" name="Ellipse"/>
                        <p:cNvSpPr/>
                        <p:nvPr/>
                      </p:nvSpPr>
                      <p:spPr>
                        <a:xfrm>
                          <a:off x="1374279" y="595131"/>
                          <a:ext cx="473871" cy="526303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473871" h="526303">
                              <a:moveTo>
                                <a:pt x="0" y="263151"/>
                              </a:moveTo>
                              <a:cubicBezTo>
                                <a:pt x="1" y="242475"/>
                                <a:pt x="2187" y="221795"/>
                                <a:pt x="6608" y="201435"/>
                              </a:cubicBezTo>
                              <a:cubicBezTo>
                                <a:pt x="11030" y="181080"/>
                                <a:pt x="17694" y="161037"/>
                                <a:pt x="26707" y="141776"/>
                              </a:cubicBezTo>
                              <a:cubicBezTo>
                                <a:pt x="35718" y="122524"/>
                                <a:pt x="47092" y="104049"/>
                                <a:pt x="60855" y="87071"/>
                              </a:cubicBezTo>
                              <a:cubicBezTo>
                                <a:pt x="74607" y="70102"/>
                                <a:pt x="90766" y="54640"/>
                                <a:pt x="109040" y="41630"/>
                              </a:cubicBezTo>
                              <a:cubicBezTo>
                                <a:pt x="127294" y="28618"/>
                                <a:pt x="147672" y="18088"/>
                                <a:pt x="169353" y="10931"/>
                              </a:cubicBezTo>
                              <a:cubicBezTo>
                                <a:pt x="191018" y="3756"/>
                                <a:pt x="213967" y="-13"/>
                                <a:pt x="236935" y="0"/>
                              </a:cubicBezTo>
                              <a:cubicBezTo>
                                <a:pt x="259903" y="-13"/>
                                <a:pt x="282852" y="3756"/>
                                <a:pt x="304517" y="10931"/>
                              </a:cubicBezTo>
                              <a:cubicBezTo>
                                <a:pt x="326198" y="18088"/>
                                <a:pt x="346576" y="28618"/>
                                <a:pt x="364830" y="41630"/>
                              </a:cubicBezTo>
                              <a:cubicBezTo>
                                <a:pt x="383104" y="54640"/>
                                <a:pt x="399263" y="70102"/>
                                <a:pt x="413015" y="87071"/>
                              </a:cubicBezTo>
                              <a:cubicBezTo>
                                <a:pt x="426778" y="104049"/>
                                <a:pt x="438152" y="122524"/>
                                <a:pt x="447162" y="141776"/>
                              </a:cubicBezTo>
                              <a:cubicBezTo>
                                <a:pt x="456176" y="161037"/>
                                <a:pt x="462840" y="181081"/>
                                <a:pt x="467262" y="201435"/>
                              </a:cubicBezTo>
                              <a:cubicBezTo>
                                <a:pt x="471683" y="221795"/>
                                <a:pt x="473868" y="242476"/>
                                <a:pt x="473870" y="263151"/>
                              </a:cubicBezTo>
                              <a:cubicBezTo>
                                <a:pt x="473862" y="294158"/>
                                <a:pt x="468964" y="325206"/>
                                <a:pt x="458934" y="355106"/>
                              </a:cubicBezTo>
                              <a:cubicBezTo>
                                <a:pt x="448907" y="384970"/>
                                <a:pt x="433669" y="413747"/>
                                <a:pt x="413014" y="439231"/>
                              </a:cubicBezTo>
                              <a:cubicBezTo>
                                <a:pt x="392419" y="464680"/>
                                <a:pt x="366267" y="486758"/>
                                <a:pt x="335959" y="502217"/>
                              </a:cubicBezTo>
                              <a:cubicBezTo>
                                <a:pt x="305740" y="517731"/>
                                <a:pt x="271410" y="526365"/>
                                <a:pt x="236935" y="526302"/>
                              </a:cubicBezTo>
                              <a:cubicBezTo>
                                <a:pt x="202459" y="526365"/>
                                <a:pt x="168129" y="517731"/>
                                <a:pt x="137910" y="502217"/>
                              </a:cubicBezTo>
                              <a:cubicBezTo>
                                <a:pt x="107603" y="486757"/>
                                <a:pt x="81450" y="464680"/>
                                <a:pt x="60855" y="439230"/>
                              </a:cubicBezTo>
                              <a:cubicBezTo>
                                <a:pt x="40201" y="413747"/>
                                <a:pt x="24963" y="384970"/>
                                <a:pt x="14936" y="355106"/>
                              </a:cubicBezTo>
                              <a:cubicBezTo>
                                <a:pt x="4906" y="325205"/>
                                <a:pt x="8" y="294157"/>
                                <a:pt x="0" y="263151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545454">
                            <a:alpha val="100000"/>
                          </a:srgbClr>
                        </a:solidFill>
                        <a:ln w="28800" cap="rnd">
                          <a:solidFill>
                            <a:srgbClr val="989898"/>
                          </a:solidFill>
                          <a:headEnd type="none" w="med" len="med"/>
                          <a:tailEnd type="none" w="med" len="med"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</p:sp>
                  </p:grpSp>
                </p:grpSp>
              </p:grpSp>
            </p:grpSp>
            <p:grpSp>
              <p:nvGrpSpPr>
                <p:cNvPr id="19" name="No name"/>
                <p:cNvGrpSpPr/>
                <p:nvPr/>
              </p:nvGrpSpPr>
              <p:grpSpPr>
                <a:xfrm>
                  <a:off x="1022073" y="209046"/>
                  <a:ext cx="253999" cy="927629"/>
                  <a:chOff x="1022073" y="209046"/>
                  <a:chExt cx="253999" cy="927629"/>
                </a:xfrm>
              </p:grpSpPr>
              <p:grpSp>
                <p:nvGrpSpPr>
                  <p:cNvPr id="20" name="No name"/>
                  <p:cNvGrpSpPr/>
                  <p:nvPr/>
                </p:nvGrpSpPr>
                <p:grpSpPr>
                  <a:xfrm>
                    <a:off x="1022073" y="209046"/>
                    <a:ext cx="253999" cy="927629"/>
                    <a:chOff x="0" y="0"/>
                    <a:chExt cx="253999" cy="927629"/>
                  </a:xfrm>
                </p:grpSpPr>
                <p:sp>
                  <p:nvSpPr>
                    <p:cNvPr id="21" name="No name"/>
                    <p:cNvSpPr/>
                    <p:nvPr/>
                  </p:nvSpPr>
                  <p:spPr>
                    <a:xfrm>
                      <a:off x="0" y="0"/>
                      <a:ext cx="253999" cy="92762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53999" h="927629">
                          <a:moveTo>
                            <a:pt x="0" y="0"/>
                          </a:moveTo>
                          <a:lnTo>
                            <a:pt x="0" y="927629"/>
                          </a:lnTo>
                          <a:lnTo>
                            <a:pt x="253999" y="927629"/>
                          </a:lnTo>
                          <a:lnTo>
                            <a:pt x="253999" y="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555555">
                        <a:alpha val="100000"/>
                      </a:srgbClr>
                    </a:solidFill>
                    <a:ln w="0" cap="rnd">
                      <a:solidFill>
                        <a:srgbClr val="8F8F8F">
                          <a:alpha val="100"/>
                        </a:srgbClr>
                      </a:solidFill>
                      <a:headEnd type="none" w="med" len="med"/>
                      <a:tailEnd type="none" w="med" len="me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</p:sp>
              </p:grpSp>
            </p:grpSp>
          </p:grpSp>
          <p:sp>
            <p:nvSpPr>
              <p:cNvPr id="22" name="No name"/>
              <p:cNvSpPr/>
              <p:nvPr/>
            </p:nvSpPr>
            <p:spPr>
              <a:xfrm>
                <a:off x="5569363" y="209043"/>
                <a:ext cx="416561" cy="251987"/>
              </a:xfrm>
              <a:custGeom>
                <a:avLst/>
                <a:gdLst/>
                <a:ahLst/>
                <a:cxnLst/>
                <a:rect l="l" t="t" r="r" b="b"/>
                <a:pathLst>
                  <a:path w="416561" h="251987">
                    <a:moveTo>
                      <a:pt x="0" y="0"/>
                    </a:moveTo>
                    <a:lnTo>
                      <a:pt x="0" y="251987"/>
                    </a:lnTo>
                    <a:lnTo>
                      <a:pt x="416561" y="251987"/>
                    </a:lnTo>
                    <a:lnTo>
                      <a:pt x="41656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55555">
                  <a:alpha val="100000"/>
                </a:srgbClr>
              </a:solidFill>
              <a:ln w="0" cap="rnd">
                <a:solidFill>
                  <a:srgbClr val="8F8F8F">
                    <a:alpha val="1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</p:grpSp>
        <p:grpSp>
          <p:nvGrpSpPr>
            <p:cNvPr id="23" name="No name"/>
            <p:cNvGrpSpPr/>
            <p:nvPr/>
          </p:nvGrpSpPr>
          <p:grpSpPr>
            <a:xfrm>
              <a:off x="4698196" y="2888771"/>
              <a:ext cx="2151374" cy="1456763"/>
              <a:chOff x="4339009" y="2569911"/>
              <a:chExt cx="2151374" cy="1456763"/>
            </a:xfrm>
          </p:grpSpPr>
          <p:grpSp>
            <p:nvGrpSpPr>
              <p:cNvPr id="24" name="No name"/>
              <p:cNvGrpSpPr/>
              <p:nvPr/>
            </p:nvGrpSpPr>
            <p:grpSpPr>
              <a:xfrm>
                <a:off x="4339009" y="2569911"/>
                <a:ext cx="2151374" cy="1456763"/>
                <a:chOff x="0" y="0"/>
                <a:chExt cx="2151374" cy="1456763"/>
              </a:xfrm>
            </p:grpSpPr>
            <p:grpSp>
              <p:nvGrpSpPr>
                <p:cNvPr id="25" name="Driveway"/>
                <p:cNvGrpSpPr/>
                <p:nvPr/>
              </p:nvGrpSpPr>
              <p:grpSpPr>
                <a:xfrm rot="5400001" flipV="1">
                  <a:off x="-123837" y="249344"/>
                  <a:ext cx="1331257" cy="1083580"/>
                  <a:chOff x="-123837" y="249344"/>
                  <a:chExt cx="1331257" cy="1083580"/>
                </a:xfrm>
              </p:grpSpPr>
              <p:sp>
                <p:nvSpPr>
                  <p:cNvPr id="26" name="No name"/>
                  <p:cNvSpPr/>
                  <p:nvPr/>
                </p:nvSpPr>
                <p:spPr>
                  <a:xfrm>
                    <a:off x="-123837" y="249344"/>
                    <a:ext cx="1331257" cy="10835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1257" h="1083580">
                        <a:moveTo>
                          <a:pt x="0" y="0"/>
                        </a:moveTo>
                        <a:lnTo>
                          <a:pt x="199688" y="216716"/>
                        </a:lnTo>
                        <a:lnTo>
                          <a:pt x="199688" y="1083580"/>
                        </a:lnTo>
                        <a:lnTo>
                          <a:pt x="1131568" y="1083580"/>
                        </a:lnTo>
                        <a:lnTo>
                          <a:pt x="1131568" y="216716"/>
                        </a:lnTo>
                        <a:lnTo>
                          <a:pt x="1331257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555555">
                      <a:alpha val="100000"/>
                    </a:srgbClr>
                  </a:solidFill>
                  <a:ln w="3600" cap="rnd">
                    <a:solidFill>
                      <a:srgbClr val="000000">
                        <a:alpha val="100"/>
                      </a:srgbClr>
                    </a:solidFill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sp>
              <p:sp>
                <p:nvSpPr>
                  <p:cNvPr id="27" name="No name"/>
                  <p:cNvSpPr/>
                  <p:nvPr/>
                </p:nvSpPr>
                <p:spPr>
                  <a:xfrm>
                    <a:off x="-123837" y="249344"/>
                    <a:ext cx="1331257" cy="10835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1257" h="1083580" fill="none">
                        <a:moveTo>
                          <a:pt x="0" y="0"/>
                        </a:moveTo>
                        <a:lnTo>
                          <a:pt x="199688" y="216716"/>
                        </a:lnTo>
                        <a:lnTo>
                          <a:pt x="199688" y="1083580"/>
                        </a:lnTo>
                      </a:path>
                    </a:pathLst>
                  </a:custGeom>
                  <a:noFill/>
                  <a:ln w="3600" cap="rnd">
                    <a:solidFill>
                      <a:srgbClr val="000000">
                        <a:alpha val="100"/>
                      </a:srgbClr>
                    </a:solidFill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sp>
              <p:sp>
                <p:nvSpPr>
                  <p:cNvPr id="28" name="No name"/>
                  <p:cNvSpPr/>
                  <p:nvPr/>
                </p:nvSpPr>
                <p:spPr>
                  <a:xfrm>
                    <a:off x="-123837" y="249344"/>
                    <a:ext cx="1331257" cy="10835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1257" h="1083580" fill="none">
                        <a:moveTo>
                          <a:pt x="1331257" y="0"/>
                        </a:moveTo>
                        <a:lnTo>
                          <a:pt x="1131568" y="216716"/>
                        </a:lnTo>
                        <a:lnTo>
                          <a:pt x="1131568" y="1083580"/>
                        </a:lnTo>
                      </a:path>
                    </a:pathLst>
                  </a:custGeom>
                  <a:noFill/>
                  <a:ln w="3600" cap="rnd">
                    <a:solidFill>
                      <a:srgbClr val="000000">
                        <a:alpha val="100"/>
                      </a:srgbClr>
                    </a:solidFill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sp>
              <p:sp>
                <p:nvSpPr>
                  <p:cNvPr id="29" name="No name"/>
                  <p:cNvSpPr/>
                  <p:nvPr/>
                </p:nvSpPr>
                <p:spPr>
                  <a:xfrm>
                    <a:off x="1207419" y="249344"/>
                    <a:ext cx="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fill="none">
                        <a:moveTo>
                          <a:pt x="0" y="0"/>
                        </a:moveTo>
                        <a:lnTo>
                          <a:pt x="0" y="0"/>
                        </a:lnTo>
                        <a:close/>
                      </a:path>
                    </a:pathLst>
                  </a:custGeom>
                  <a:noFill/>
                  <a:ln w="3600" cap="rnd">
                    <a:solidFill>
                      <a:srgbClr val="000000">
                        <a:alpha val="100"/>
                      </a:srgbClr>
                    </a:solidFill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sp>
              <p:sp>
                <p:nvSpPr>
                  <p:cNvPr id="30" name="No name"/>
                  <p:cNvSpPr/>
                  <p:nvPr/>
                </p:nvSpPr>
                <p:spPr>
                  <a:xfrm>
                    <a:off x="-123837" y="249344"/>
                    <a:ext cx="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fill="none">
                        <a:moveTo>
                          <a:pt x="0" y="0"/>
                        </a:moveTo>
                        <a:lnTo>
                          <a:pt x="0" y="0"/>
                        </a:lnTo>
                        <a:close/>
                      </a:path>
                    </a:pathLst>
                  </a:custGeom>
                  <a:noFill/>
                  <a:ln w="3600" cap="rnd">
                    <a:solidFill>
                      <a:srgbClr val="000000">
                        <a:alpha val="100"/>
                      </a:srgbClr>
                    </a:solidFill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sp>
            </p:grpSp>
            <p:grpSp>
              <p:nvGrpSpPr>
                <p:cNvPr id="31" name="No name"/>
                <p:cNvGrpSpPr/>
                <p:nvPr/>
              </p:nvGrpSpPr>
              <p:grpSpPr>
                <a:xfrm rot="3543" flipV="1">
                  <a:off x="1018678" y="584"/>
                  <a:ext cx="1132047" cy="1257300"/>
                  <a:chOff x="1018678" y="584"/>
                  <a:chExt cx="1132047" cy="1257300"/>
                </a:xfrm>
              </p:grpSpPr>
              <p:sp>
                <p:nvSpPr>
                  <p:cNvPr id="32" name="Ellipse"/>
                  <p:cNvSpPr/>
                  <p:nvPr/>
                </p:nvSpPr>
                <p:spPr>
                  <a:xfrm>
                    <a:off x="1018678" y="584"/>
                    <a:ext cx="1132047" cy="12573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32047" h="1257300">
                        <a:moveTo>
                          <a:pt x="0" y="628650"/>
                        </a:moveTo>
                        <a:cubicBezTo>
                          <a:pt x="4" y="579257"/>
                          <a:pt x="5226" y="529852"/>
                          <a:pt x="15786" y="481214"/>
                        </a:cubicBezTo>
                        <a:cubicBezTo>
                          <a:pt x="26351" y="432589"/>
                          <a:pt x="42271" y="384707"/>
                          <a:pt x="63803" y="338693"/>
                        </a:cubicBezTo>
                        <a:cubicBezTo>
                          <a:pt x="85328" y="292701"/>
                          <a:pt x="112501" y="248565"/>
                          <a:pt x="145380" y="208007"/>
                        </a:cubicBezTo>
                        <a:cubicBezTo>
                          <a:pt x="178232" y="167468"/>
                          <a:pt x="216836" y="130531"/>
                          <a:pt x="260490" y="99451"/>
                        </a:cubicBezTo>
                        <a:cubicBezTo>
                          <a:pt x="304099" y="68366"/>
                          <a:pt x="352779" y="43212"/>
                          <a:pt x="404574" y="26115"/>
                        </a:cubicBezTo>
                        <a:cubicBezTo>
                          <a:pt x="456332" y="8973"/>
                          <a:pt x="511154" y="-32"/>
                          <a:pt x="566023" y="0"/>
                        </a:cubicBezTo>
                        <a:cubicBezTo>
                          <a:pt x="620893" y="-32"/>
                          <a:pt x="675715" y="8973"/>
                          <a:pt x="727472" y="26115"/>
                        </a:cubicBezTo>
                        <a:cubicBezTo>
                          <a:pt x="779267" y="43212"/>
                          <a:pt x="827947" y="68366"/>
                          <a:pt x="871556" y="99452"/>
                        </a:cubicBezTo>
                        <a:cubicBezTo>
                          <a:pt x="915210" y="130531"/>
                          <a:pt x="953815" y="167468"/>
                          <a:pt x="986666" y="208007"/>
                        </a:cubicBezTo>
                        <a:cubicBezTo>
                          <a:pt x="1019545" y="248565"/>
                          <a:pt x="1046718" y="292701"/>
                          <a:pt x="1068243" y="338693"/>
                        </a:cubicBezTo>
                        <a:cubicBezTo>
                          <a:pt x="1089775" y="384707"/>
                          <a:pt x="1105695" y="432589"/>
                          <a:pt x="1116260" y="481215"/>
                        </a:cubicBezTo>
                        <a:cubicBezTo>
                          <a:pt x="1126820" y="529852"/>
                          <a:pt x="1132042" y="579258"/>
                          <a:pt x="1132046" y="628650"/>
                        </a:cubicBezTo>
                        <a:cubicBezTo>
                          <a:pt x="1132027" y="702723"/>
                          <a:pt x="1120325" y="776894"/>
                          <a:pt x="1096364" y="848325"/>
                        </a:cubicBezTo>
                        <a:cubicBezTo>
                          <a:pt x="1072410" y="919668"/>
                          <a:pt x="1036008" y="988414"/>
                          <a:pt x="986665" y="1049293"/>
                        </a:cubicBezTo>
                        <a:cubicBezTo>
                          <a:pt x="937464" y="1110090"/>
                          <a:pt x="874988" y="1162831"/>
                          <a:pt x="802585" y="1199763"/>
                        </a:cubicBezTo>
                        <a:cubicBezTo>
                          <a:pt x="730394" y="1236823"/>
                          <a:pt x="648381" y="1257451"/>
                          <a:pt x="566022" y="1257300"/>
                        </a:cubicBezTo>
                        <a:cubicBezTo>
                          <a:pt x="483663" y="1257451"/>
                          <a:pt x="401651" y="1236823"/>
                          <a:pt x="329460" y="1199763"/>
                        </a:cubicBezTo>
                        <a:cubicBezTo>
                          <a:pt x="257057" y="1162830"/>
                          <a:pt x="194581" y="1110089"/>
                          <a:pt x="145380" y="1049292"/>
                        </a:cubicBezTo>
                        <a:cubicBezTo>
                          <a:pt x="96038" y="988413"/>
                          <a:pt x="59635" y="919667"/>
                          <a:pt x="35682" y="848324"/>
                        </a:cubicBezTo>
                        <a:cubicBezTo>
                          <a:pt x="11721" y="776893"/>
                          <a:pt x="19" y="702722"/>
                          <a:pt x="0" y="628649"/>
                        </a:cubicBezTo>
                        <a:close/>
                      </a:path>
                    </a:pathLst>
                  </a:custGeom>
                  <a:solidFill>
                    <a:srgbClr val="545454">
                      <a:alpha val="100000"/>
                    </a:srgbClr>
                  </a:solidFill>
                  <a:ln w="28800" cap="rnd">
                    <a:solidFill>
                      <a:srgbClr val="989898"/>
                    </a:solidFill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sp>
              <p:sp>
                <p:nvSpPr>
                  <p:cNvPr id="33" name="Ellipse"/>
                  <p:cNvSpPr/>
                  <p:nvPr/>
                </p:nvSpPr>
                <p:spPr>
                  <a:xfrm>
                    <a:off x="1333639" y="376516"/>
                    <a:ext cx="473871" cy="52630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73871" h="526302">
                        <a:moveTo>
                          <a:pt x="0" y="263151"/>
                        </a:moveTo>
                        <a:cubicBezTo>
                          <a:pt x="1" y="242475"/>
                          <a:pt x="2187" y="221794"/>
                          <a:pt x="6608" y="201434"/>
                        </a:cubicBezTo>
                        <a:cubicBezTo>
                          <a:pt x="11030" y="181080"/>
                          <a:pt x="17694" y="161037"/>
                          <a:pt x="26708" y="141776"/>
                        </a:cubicBezTo>
                        <a:cubicBezTo>
                          <a:pt x="35718" y="122523"/>
                          <a:pt x="47092" y="104048"/>
                          <a:pt x="60855" y="87071"/>
                        </a:cubicBezTo>
                        <a:cubicBezTo>
                          <a:pt x="74607" y="70101"/>
                          <a:pt x="90766" y="54640"/>
                          <a:pt x="109040" y="41630"/>
                        </a:cubicBezTo>
                        <a:cubicBezTo>
                          <a:pt x="127295" y="28618"/>
                          <a:pt x="147672" y="18088"/>
                          <a:pt x="169353" y="10931"/>
                        </a:cubicBezTo>
                        <a:cubicBezTo>
                          <a:pt x="191019" y="3756"/>
                          <a:pt x="213967" y="-13"/>
                          <a:pt x="236935" y="0"/>
                        </a:cubicBezTo>
                        <a:cubicBezTo>
                          <a:pt x="259904" y="-13"/>
                          <a:pt x="282852" y="3756"/>
                          <a:pt x="304517" y="10931"/>
                        </a:cubicBezTo>
                        <a:cubicBezTo>
                          <a:pt x="326199" y="18088"/>
                          <a:pt x="346576" y="28618"/>
                          <a:pt x="364830" y="41630"/>
                        </a:cubicBezTo>
                        <a:cubicBezTo>
                          <a:pt x="383104" y="54640"/>
                          <a:pt x="399264" y="70101"/>
                          <a:pt x="413015" y="87071"/>
                        </a:cubicBezTo>
                        <a:cubicBezTo>
                          <a:pt x="426778" y="104048"/>
                          <a:pt x="438153" y="122523"/>
                          <a:pt x="447163" y="141776"/>
                        </a:cubicBezTo>
                        <a:cubicBezTo>
                          <a:pt x="456176" y="161037"/>
                          <a:pt x="462840" y="181080"/>
                          <a:pt x="467263" y="201435"/>
                        </a:cubicBezTo>
                        <a:cubicBezTo>
                          <a:pt x="471683" y="221794"/>
                          <a:pt x="473869" y="242475"/>
                          <a:pt x="473871" y="263151"/>
                        </a:cubicBezTo>
                        <a:cubicBezTo>
                          <a:pt x="473863" y="294157"/>
                          <a:pt x="468964" y="325205"/>
                          <a:pt x="458934" y="355106"/>
                        </a:cubicBezTo>
                        <a:cubicBezTo>
                          <a:pt x="448907" y="384970"/>
                          <a:pt x="433669" y="413747"/>
                          <a:pt x="413015" y="439231"/>
                        </a:cubicBezTo>
                        <a:cubicBezTo>
                          <a:pt x="392419" y="464680"/>
                          <a:pt x="366267" y="486757"/>
                          <a:pt x="335959" y="502217"/>
                        </a:cubicBezTo>
                        <a:cubicBezTo>
                          <a:pt x="305740" y="517730"/>
                          <a:pt x="271410" y="526365"/>
                          <a:pt x="236935" y="526302"/>
                        </a:cubicBezTo>
                        <a:cubicBezTo>
                          <a:pt x="202460" y="526365"/>
                          <a:pt x="168129" y="517730"/>
                          <a:pt x="137910" y="502217"/>
                        </a:cubicBezTo>
                        <a:cubicBezTo>
                          <a:pt x="107603" y="486757"/>
                          <a:pt x="81451" y="464680"/>
                          <a:pt x="60855" y="439230"/>
                        </a:cubicBezTo>
                        <a:cubicBezTo>
                          <a:pt x="40201" y="413746"/>
                          <a:pt x="24963" y="384969"/>
                          <a:pt x="14936" y="355105"/>
                        </a:cubicBezTo>
                        <a:cubicBezTo>
                          <a:pt x="4906" y="325205"/>
                          <a:pt x="8" y="294157"/>
                          <a:pt x="0" y="263150"/>
                        </a:cubicBezTo>
                        <a:close/>
                      </a:path>
                    </a:pathLst>
                  </a:custGeom>
                  <a:solidFill>
                    <a:srgbClr val="545454">
                      <a:alpha val="100000"/>
                    </a:srgbClr>
                  </a:solidFill>
                  <a:ln w="28800" cap="rnd">
                    <a:solidFill>
                      <a:srgbClr val="989898"/>
                    </a:solidFill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sp>
            </p:grpSp>
            <p:sp>
              <p:nvSpPr>
                <p:cNvPr id="34" name="No name"/>
                <p:cNvSpPr/>
                <p:nvPr/>
              </p:nvSpPr>
              <p:spPr>
                <a:xfrm flipV="1">
                  <a:off x="700350" y="939122"/>
                  <a:ext cx="1000587" cy="3187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0587" h="318754">
                      <a:moveTo>
                        <a:pt x="0" y="0"/>
                      </a:moveTo>
                      <a:lnTo>
                        <a:pt x="0" y="318754"/>
                      </a:lnTo>
                      <a:lnTo>
                        <a:pt x="1000587" y="318754"/>
                      </a:lnTo>
                      <a:lnTo>
                        <a:pt x="1000587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555555">
                    <a:alpha val="100000"/>
                  </a:srgbClr>
                </a:solidFill>
                <a:ln w="0" cap="rnd">
                  <a:solidFill>
                    <a:srgbClr val="8F8F8F">
                      <a:alpha val="100"/>
                    </a:srgbClr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sp>
          </p:grpSp>
          <p:grpSp>
            <p:nvGrpSpPr>
              <p:cNvPr id="35" name="No name"/>
              <p:cNvGrpSpPr/>
              <p:nvPr/>
            </p:nvGrpSpPr>
            <p:grpSpPr>
              <a:xfrm flipV="1">
                <a:off x="5330603" y="2915399"/>
                <a:ext cx="269240" cy="908594"/>
                <a:chOff x="991594" y="345489"/>
                <a:chExt cx="269240" cy="908594"/>
              </a:xfrm>
            </p:grpSpPr>
            <p:grpSp>
              <p:nvGrpSpPr>
                <p:cNvPr id="36" name="No name"/>
                <p:cNvGrpSpPr/>
                <p:nvPr/>
              </p:nvGrpSpPr>
              <p:grpSpPr>
                <a:xfrm>
                  <a:off x="991594" y="345489"/>
                  <a:ext cx="269240" cy="908594"/>
                  <a:chOff x="0" y="0"/>
                  <a:chExt cx="269240" cy="908594"/>
                </a:xfrm>
              </p:grpSpPr>
              <p:sp>
                <p:nvSpPr>
                  <p:cNvPr id="37" name="No name"/>
                  <p:cNvSpPr/>
                  <p:nvPr/>
                </p:nvSpPr>
                <p:spPr>
                  <a:xfrm>
                    <a:off x="0" y="0"/>
                    <a:ext cx="269240" cy="90859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9240" h="908594">
                        <a:moveTo>
                          <a:pt x="0" y="0"/>
                        </a:moveTo>
                        <a:lnTo>
                          <a:pt x="0" y="908594"/>
                        </a:lnTo>
                        <a:lnTo>
                          <a:pt x="269240" y="908594"/>
                        </a:lnTo>
                        <a:lnTo>
                          <a:pt x="26924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555555">
                      <a:alpha val="100000"/>
                    </a:srgbClr>
                  </a:solidFill>
                  <a:ln w="0" cap="rnd">
                    <a:solidFill>
                      <a:srgbClr val="8F8F8F">
                        <a:alpha val="100"/>
                      </a:srgbClr>
                    </a:solidFill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sp>
            </p:grpSp>
          </p:grpSp>
        </p:grpSp>
        <p:cxnSp>
          <p:nvCxnSpPr>
            <p:cNvPr id="38" name="Smart Connector"/>
            <p:cNvCxnSpPr>
              <a:endCxn id="236" idx="0"/>
            </p:cNvCxnSpPr>
            <p:nvPr/>
          </p:nvCxnSpPr>
          <p:spPr>
            <a:xfrm flipV="1">
              <a:off x="1102550" y="5933441"/>
              <a:ext cx="1732091" cy="299185"/>
            </a:xfrm>
            <a:prstGeom prst="bentConnector2">
              <a:avLst/>
            </a:prstGeom>
            <a:ln w="14400" cap="rnd">
              <a:solidFill>
                <a:srgbClr val="252525">
                  <a:alpha val="100"/>
                </a:srgbClr>
              </a:solidFill>
              <a:headEnd type="none" w="med" len="med"/>
              <a:tailEnd type="stealth" w="lg" len="lg"/>
            </a:ln>
          </p:spPr>
        </p:cxnSp>
        <p:cxnSp>
          <p:nvCxnSpPr>
            <p:cNvPr id="39" name="Smart Connector"/>
            <p:cNvCxnSpPr>
              <a:stCxn id="236" idx="1"/>
              <a:endCxn id="236" idx="2"/>
            </p:cNvCxnSpPr>
            <p:nvPr/>
          </p:nvCxnSpPr>
          <p:spPr>
            <a:xfrm rot="5400000" flipH="1" flipV="1">
              <a:off x="5271204" y="2977158"/>
              <a:ext cx="1648988" cy="314745"/>
            </a:xfrm>
            <a:prstGeom prst="bentConnector2">
              <a:avLst/>
            </a:prstGeom>
            <a:ln w="14400" cap="rnd">
              <a:solidFill>
                <a:srgbClr val="252525">
                  <a:alpha val="100"/>
                </a:srgbClr>
              </a:solidFill>
              <a:headEnd type="none" w="med" len="med"/>
              <a:tailEnd type="stealth" w="lg" len="lg"/>
            </a:ln>
          </p:spPr>
        </p:cxnSp>
        <p:cxnSp>
          <p:nvCxnSpPr>
            <p:cNvPr id="40" name="Smart Connector"/>
            <p:cNvCxnSpPr>
              <a:stCxn id="236" idx="3"/>
              <a:endCxn id="236" idx="4"/>
            </p:cNvCxnSpPr>
            <p:nvPr/>
          </p:nvCxnSpPr>
          <p:spPr>
            <a:xfrm rot="5400000" flipH="1" flipV="1">
              <a:off x="5362644" y="3068601"/>
              <a:ext cx="1648984" cy="314743"/>
            </a:xfrm>
            <a:prstGeom prst="bentConnector2">
              <a:avLst/>
            </a:prstGeom>
            <a:ln w="14400" cap="rnd">
              <a:solidFill>
                <a:srgbClr val="252525">
                  <a:alpha val="100"/>
                </a:srgbClr>
              </a:solidFill>
              <a:headEnd type="none" w="med" len="med"/>
              <a:tailEnd type="stealth" w="lg" len="lg"/>
            </a:ln>
          </p:spPr>
        </p:cxnSp>
        <p:sp>
          <p:nvSpPr>
            <p:cNvPr id="236" name=" "/>
            <p:cNvSpPr/>
            <p:nvPr/>
          </p:nvSpPr>
          <p:spPr>
            <a:xfrm>
              <a:off x="359187" y="318860"/>
              <a:ext cx="6535454" cy="4582686"/>
            </a:xfrm>
            <a:custGeom>
              <a:avLst/>
              <a:gdLst>
                <a:gd name="connsiteX0" fmla="*/ 2475455 w 6535454"/>
                <a:gd name="connsiteY0" fmla="*/ 5614581 h 4582686"/>
                <a:gd name="connsiteX1" fmla="*/ 5579139 w 6535454"/>
                <a:gd name="connsiteY1" fmla="*/ 3640165 h 4582686"/>
                <a:gd name="connsiteX2" fmla="*/ 5893884 w 6535454"/>
                <a:gd name="connsiteY2" fmla="*/ 1991177 h 4582686"/>
                <a:gd name="connsiteX3" fmla="*/ 5670579 w 6535454"/>
                <a:gd name="connsiteY3" fmla="*/ 3731605 h 4582686"/>
                <a:gd name="connsiteX4" fmla="*/ 5985322 w 6535454"/>
                <a:gd name="connsiteY4" fmla="*/ 2082620 h 4582686"/>
              </a:gdLst>
              <a:ahLst/>
              <a:cxnLst>
                <a:cxn ang="6204556">
                  <a:pos x="connsiteX0" y="connsiteY0"/>
                </a:cxn>
                <a:cxn ang="1815941">
                  <a:pos x="connsiteX1" y="connsiteY1"/>
                </a:cxn>
                <a:cxn ang="21208777">
                  <a:pos x="connsiteX2" y="connsiteY2"/>
                </a:cxn>
                <a:cxn ang="1856302">
                  <a:pos x="connsiteX3" y="connsiteY3"/>
                </a:cxn>
                <a:cxn ang="21336492">
                  <a:pos x="connsiteX4" y="connsiteY4"/>
                </a:cxn>
              </a:cxnLst>
              <a:rect l="0" t="0" r="0" b="0"/>
              <a:pathLst>
                <a:path w="6535454" h="4582686">
                  <a:moveTo>
                    <a:pt x="0" y="0"/>
                  </a:moveTo>
                  <a:lnTo>
                    <a:pt x="6535454" y="0"/>
                  </a:lnTo>
                  <a:lnTo>
                    <a:pt x="6535454" y="4582686"/>
                  </a:lnTo>
                  <a:lnTo>
                    <a:pt x="0" y="4582686"/>
                  </a:lnTo>
                  <a:lnTo>
                    <a:pt x="0" y="0"/>
                  </a:lnTo>
                </a:path>
              </a:pathLst>
            </a:custGeom>
            <a:noFill/>
            <a:ln/>
          </p:spPr>
        </p:sp>
      </p:grpSp>
      <p:grpSp>
        <p:nvGrpSpPr>
          <p:cNvPr id="41" name="No name"/>
          <p:cNvGrpSpPr/>
          <p:nvPr/>
        </p:nvGrpSpPr>
        <p:grpSpPr>
          <a:xfrm>
            <a:off x="4682356" y="309768"/>
            <a:ext cx="2191367" cy="1476497"/>
            <a:chOff x="4682356" y="309768"/>
            <a:chExt cx="2191367" cy="1476497"/>
          </a:xfrm>
        </p:grpSpPr>
        <p:grpSp>
          <p:nvGrpSpPr>
            <p:cNvPr id="42" name="No name"/>
            <p:cNvGrpSpPr/>
            <p:nvPr/>
          </p:nvGrpSpPr>
          <p:grpSpPr>
            <a:xfrm>
              <a:off x="4682356" y="309768"/>
              <a:ext cx="2191367" cy="1476497"/>
              <a:chOff x="0" y="0"/>
              <a:chExt cx="2191367" cy="1476497"/>
            </a:xfrm>
          </p:grpSpPr>
        </p:grpSp>
      </p:grpSp>
      <p:grpSp>
        <p:nvGrpSpPr>
          <p:cNvPr id="43" name="Security gate"/>
          <p:cNvGrpSpPr/>
          <p:nvPr/>
        </p:nvGrpSpPr>
        <p:grpSpPr>
          <a:xfrm rot="16200000">
            <a:off x="4529990" y="900020"/>
            <a:ext cx="855676" cy="192723"/>
            <a:chOff x="4529990" y="900020"/>
            <a:chExt cx="855676" cy="192723"/>
          </a:xfrm>
        </p:grpSpPr>
        <p:sp>
          <p:nvSpPr>
            <p:cNvPr id="44" name="No name"/>
            <p:cNvSpPr/>
            <p:nvPr/>
          </p:nvSpPr>
          <p:spPr>
            <a:xfrm>
              <a:off x="4529990" y="900020"/>
              <a:ext cx="192723" cy="192723"/>
            </a:xfrm>
            <a:custGeom>
              <a:avLst/>
              <a:gdLst/>
              <a:ahLst/>
              <a:cxnLst/>
              <a:rect l="l" t="t" r="r" b="b"/>
              <a:pathLst>
                <a:path w="192723" h="192723">
                  <a:moveTo>
                    <a:pt x="0" y="0"/>
                  </a:moveTo>
                  <a:lnTo>
                    <a:pt x="0" y="192723"/>
                  </a:lnTo>
                  <a:lnTo>
                    <a:pt x="192723" y="192723"/>
                  </a:lnTo>
                  <a:lnTo>
                    <a:pt x="19272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3600" cap="rnd">
              <a:solidFill>
                <a:srgbClr val="353739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5" name="No name"/>
            <p:cNvSpPr/>
            <p:nvPr/>
          </p:nvSpPr>
          <p:spPr>
            <a:xfrm>
              <a:off x="4722714" y="996381"/>
              <a:ext cx="662953" cy="38545"/>
            </a:xfrm>
            <a:custGeom>
              <a:avLst/>
              <a:gdLst/>
              <a:ahLst/>
              <a:cxnLst/>
              <a:rect l="l" t="t" r="r" b="b"/>
              <a:pathLst>
                <a:path w="662953" h="38545">
                  <a:moveTo>
                    <a:pt x="0" y="0"/>
                  </a:moveTo>
                  <a:lnTo>
                    <a:pt x="0" y="38545"/>
                  </a:lnTo>
                  <a:lnTo>
                    <a:pt x="662953" y="38545"/>
                  </a:lnTo>
                  <a:lnTo>
                    <a:pt x="66295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3600" cap="rnd">
              <a:solidFill>
                <a:srgbClr val="353739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6" name="No name"/>
            <p:cNvSpPr/>
            <p:nvPr/>
          </p:nvSpPr>
          <p:spPr>
            <a:xfrm>
              <a:off x="4722714" y="957837"/>
              <a:ext cx="68454" cy="38545"/>
            </a:xfrm>
            <a:custGeom>
              <a:avLst/>
              <a:gdLst/>
              <a:ahLst/>
              <a:cxnLst/>
              <a:rect l="l" t="t" r="r" b="b"/>
              <a:pathLst>
                <a:path w="68454" h="38545">
                  <a:moveTo>
                    <a:pt x="0" y="0"/>
                  </a:moveTo>
                  <a:lnTo>
                    <a:pt x="0" y="38545"/>
                  </a:lnTo>
                  <a:lnTo>
                    <a:pt x="68454" y="38545"/>
                  </a:lnTo>
                  <a:lnTo>
                    <a:pt x="684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3600" cap="rnd">
              <a:solidFill>
                <a:srgbClr val="353739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grpSp>
        <p:nvGrpSpPr>
          <p:cNvPr id="48" name="Dumpster"/>
          <p:cNvGrpSpPr/>
          <p:nvPr/>
        </p:nvGrpSpPr>
        <p:grpSpPr>
          <a:xfrm>
            <a:off x="5128461" y="3556340"/>
            <a:ext cx="251791" cy="375397"/>
            <a:chOff x="5128461" y="3556340"/>
            <a:chExt cx="251791" cy="375397"/>
          </a:xfrm>
        </p:grpSpPr>
        <p:sp>
          <p:nvSpPr>
            <p:cNvPr id="49" name="No name"/>
            <p:cNvSpPr/>
            <p:nvPr/>
          </p:nvSpPr>
          <p:spPr>
            <a:xfrm>
              <a:off x="5128461" y="3556340"/>
              <a:ext cx="251791" cy="375397"/>
            </a:xfrm>
            <a:custGeom>
              <a:avLst/>
              <a:gdLst/>
              <a:ahLst/>
              <a:cxnLst/>
              <a:rect l="l" t="t" r="r" b="b"/>
              <a:pathLst>
                <a:path w="251791" h="375397">
                  <a:moveTo>
                    <a:pt x="0" y="0"/>
                  </a:moveTo>
                  <a:lnTo>
                    <a:pt x="0" y="375397"/>
                  </a:lnTo>
                  <a:lnTo>
                    <a:pt x="251791" y="375397"/>
                  </a:lnTo>
                  <a:lnTo>
                    <a:pt x="25179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08773">
                <a:alpha val="100000"/>
              </a:srgbClr>
            </a:solidFill>
            <a:ln w="7200" cap="rnd">
              <a:solidFill>
                <a:srgbClr val="E1E1E1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0" name="No name"/>
            <p:cNvSpPr/>
            <p:nvPr/>
          </p:nvSpPr>
          <p:spPr>
            <a:xfrm>
              <a:off x="5128461" y="3556340"/>
              <a:ext cx="251791" cy="187698"/>
            </a:xfrm>
            <a:custGeom>
              <a:avLst/>
              <a:gdLst/>
              <a:ahLst/>
              <a:cxnLst/>
              <a:rect l="l" t="t" r="r" b="b"/>
              <a:pathLst>
                <a:path w="251791" h="187698">
                  <a:moveTo>
                    <a:pt x="41965" y="0"/>
                  </a:moveTo>
                  <a:lnTo>
                    <a:pt x="251791" y="0"/>
                  </a:lnTo>
                  <a:lnTo>
                    <a:pt x="251791" y="187698"/>
                  </a:lnTo>
                  <a:lnTo>
                    <a:pt x="41965" y="187698"/>
                  </a:lnTo>
                  <a:lnTo>
                    <a:pt x="0" y="150159"/>
                  </a:lnTo>
                  <a:lnTo>
                    <a:pt x="0" y="37540"/>
                  </a:lnTo>
                  <a:lnTo>
                    <a:pt x="41965" y="0"/>
                  </a:lnTo>
                  <a:close/>
                </a:path>
                <a:path w="251791" h="187698" fill="none">
                  <a:moveTo>
                    <a:pt x="251791" y="0"/>
                  </a:moveTo>
                  <a:lnTo>
                    <a:pt x="0" y="93849"/>
                  </a:lnTo>
                  <a:lnTo>
                    <a:pt x="251791" y="187698"/>
                  </a:lnTo>
                </a:path>
              </a:pathLst>
            </a:custGeom>
            <a:solidFill>
              <a:srgbClr val="708773">
                <a:alpha val="100000"/>
              </a:srgbClr>
            </a:solidFill>
            <a:ln w="7200" cap="rnd">
              <a:solidFill>
                <a:srgbClr val="E1E1E1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1" name="No name"/>
            <p:cNvSpPr/>
            <p:nvPr/>
          </p:nvSpPr>
          <p:spPr>
            <a:xfrm>
              <a:off x="5128461" y="3744039"/>
              <a:ext cx="251791" cy="187698"/>
            </a:xfrm>
            <a:custGeom>
              <a:avLst/>
              <a:gdLst/>
              <a:ahLst/>
              <a:cxnLst/>
              <a:rect l="l" t="t" r="r" b="b"/>
              <a:pathLst>
                <a:path w="251791" h="187698">
                  <a:moveTo>
                    <a:pt x="41965" y="0"/>
                  </a:moveTo>
                  <a:lnTo>
                    <a:pt x="251791" y="0"/>
                  </a:lnTo>
                  <a:lnTo>
                    <a:pt x="251791" y="187698"/>
                  </a:lnTo>
                  <a:lnTo>
                    <a:pt x="41965" y="187698"/>
                  </a:lnTo>
                  <a:lnTo>
                    <a:pt x="0" y="150159"/>
                  </a:lnTo>
                  <a:lnTo>
                    <a:pt x="0" y="37540"/>
                  </a:lnTo>
                  <a:lnTo>
                    <a:pt x="41965" y="0"/>
                  </a:lnTo>
                  <a:close/>
                </a:path>
                <a:path w="251791" h="187698" fill="none">
                  <a:moveTo>
                    <a:pt x="251791" y="0"/>
                  </a:moveTo>
                  <a:lnTo>
                    <a:pt x="0" y="93849"/>
                  </a:lnTo>
                  <a:lnTo>
                    <a:pt x="251791" y="187698"/>
                  </a:lnTo>
                </a:path>
              </a:pathLst>
            </a:custGeom>
            <a:solidFill>
              <a:srgbClr val="708773">
                <a:alpha val="100000"/>
              </a:srgbClr>
            </a:solidFill>
            <a:ln w="7200" cap="rnd">
              <a:solidFill>
                <a:srgbClr val="E1E1E1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grpSp>
        <p:nvGrpSpPr>
          <p:cNvPr id="52" name="Security gate"/>
          <p:cNvGrpSpPr/>
          <p:nvPr/>
        </p:nvGrpSpPr>
        <p:grpSpPr>
          <a:xfrm rot="5400001">
            <a:off x="4310712" y="3552181"/>
            <a:ext cx="898107" cy="265050"/>
            <a:chOff x="4310712" y="3552181"/>
            <a:chExt cx="898107" cy="265050"/>
          </a:xfrm>
        </p:grpSpPr>
        <p:sp>
          <p:nvSpPr>
            <p:cNvPr id="53" name="No name"/>
            <p:cNvSpPr/>
            <p:nvPr/>
          </p:nvSpPr>
          <p:spPr>
            <a:xfrm>
              <a:off x="4310712" y="3552181"/>
              <a:ext cx="265050" cy="265050"/>
            </a:xfrm>
            <a:custGeom>
              <a:avLst/>
              <a:gdLst/>
              <a:ahLst/>
              <a:cxnLst/>
              <a:rect l="l" t="t" r="r" b="b"/>
              <a:pathLst>
                <a:path w="265050" h="265050">
                  <a:moveTo>
                    <a:pt x="0" y="0"/>
                  </a:moveTo>
                  <a:lnTo>
                    <a:pt x="0" y="265050"/>
                  </a:lnTo>
                  <a:lnTo>
                    <a:pt x="265050" y="265050"/>
                  </a:lnTo>
                  <a:lnTo>
                    <a:pt x="2650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3600" cap="rnd">
              <a:solidFill>
                <a:srgbClr val="353739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4" name="No name"/>
            <p:cNvSpPr/>
            <p:nvPr/>
          </p:nvSpPr>
          <p:spPr>
            <a:xfrm>
              <a:off x="4575762" y="3684706"/>
              <a:ext cx="633057" cy="53010"/>
            </a:xfrm>
            <a:custGeom>
              <a:avLst/>
              <a:gdLst/>
              <a:ahLst/>
              <a:cxnLst/>
              <a:rect l="l" t="t" r="r" b="b"/>
              <a:pathLst>
                <a:path w="633057" h="53010">
                  <a:moveTo>
                    <a:pt x="0" y="0"/>
                  </a:moveTo>
                  <a:lnTo>
                    <a:pt x="0" y="53010"/>
                  </a:lnTo>
                  <a:lnTo>
                    <a:pt x="633057" y="53010"/>
                  </a:lnTo>
                  <a:lnTo>
                    <a:pt x="63305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3600" cap="rnd">
              <a:solidFill>
                <a:srgbClr val="353739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5" name="No name"/>
            <p:cNvSpPr/>
            <p:nvPr/>
          </p:nvSpPr>
          <p:spPr>
            <a:xfrm>
              <a:off x="4575762" y="3631696"/>
              <a:ext cx="71849" cy="53010"/>
            </a:xfrm>
            <a:custGeom>
              <a:avLst/>
              <a:gdLst/>
              <a:ahLst/>
              <a:cxnLst/>
              <a:rect l="l" t="t" r="r" b="b"/>
              <a:pathLst>
                <a:path w="71849" h="53010">
                  <a:moveTo>
                    <a:pt x="0" y="0"/>
                  </a:moveTo>
                  <a:lnTo>
                    <a:pt x="0" y="53010"/>
                  </a:lnTo>
                  <a:lnTo>
                    <a:pt x="71849" y="53010"/>
                  </a:lnTo>
                  <a:lnTo>
                    <a:pt x="7184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3600" cap="rnd">
              <a:solidFill>
                <a:srgbClr val="353739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35" name=" "/>
            <p:cNvSpPr/>
            <p:nvPr/>
          </p:nvSpPr>
          <p:spPr>
            <a:xfrm>
              <a:off x="4310712" y="3552181"/>
              <a:ext cx="898107" cy="265050"/>
            </a:xfrm>
            <a:custGeom>
              <a:avLst/>
              <a:gdLst>
                <a:gd name="connsiteX0" fmla="*/ -0 w 898107"/>
                <a:gd name="connsiteY0" fmla="*/ 132525 h 265050"/>
              </a:gdLst>
              <a:ahLst/>
              <a:cxnLst>
                <a:cxn ang="10800003">
                  <a:pos x="connsiteX0" y="connsiteY0"/>
                </a:cxn>
              </a:cxnLst>
              <a:rect l="0" t="0" r="0" b="0"/>
              <a:pathLst>
                <a:path w="898107" h="265050">
                  <a:moveTo>
                    <a:pt x="0" y="0"/>
                  </a:moveTo>
                  <a:lnTo>
                    <a:pt x="898107" y="0"/>
                  </a:lnTo>
                  <a:lnTo>
                    <a:pt x="898107" y="265050"/>
                  </a:lnTo>
                  <a:lnTo>
                    <a:pt x="0" y="265050"/>
                  </a:lnTo>
                  <a:lnTo>
                    <a:pt x="0" y="0"/>
                  </a:lnTo>
                </a:path>
              </a:pathLst>
            </a:custGeom>
            <a:noFill/>
            <a:ln/>
          </p:spPr>
        </p:sp>
      </p:grpSp>
      <p:grpSp>
        <p:nvGrpSpPr>
          <p:cNvPr id="56" name="No name"/>
          <p:cNvGrpSpPr/>
          <p:nvPr/>
        </p:nvGrpSpPr>
        <p:grpSpPr>
          <a:xfrm>
            <a:off x="4692517" y="309767"/>
            <a:ext cx="2191365" cy="1476498"/>
            <a:chOff x="4692517" y="309767"/>
            <a:chExt cx="2191365" cy="1476498"/>
          </a:xfrm>
        </p:grpSpPr>
      </p:grpSp>
      <p:cxnSp>
        <p:nvCxnSpPr>
          <p:cNvPr id="58" name="Smart Connector"/>
          <p:cNvCxnSpPr>
            <a:stCxn id="235" idx="0"/>
          </p:cNvCxnSpPr>
          <p:nvPr/>
        </p:nvCxnSpPr>
        <p:spPr>
          <a:xfrm rot="5400000" flipH="1" flipV="1">
            <a:off x="5226492" y="2026191"/>
            <a:ext cx="742733" cy="1676187"/>
          </a:xfrm>
          <a:prstGeom prst="bentConnector2">
            <a:avLst/>
          </a:prstGeom>
          <a:ln w="14400" cap="rnd">
            <a:solidFill>
              <a:srgbClr val="252525">
                <a:alpha val="100"/>
              </a:srgbClr>
            </a:solidFill>
            <a:headEnd type="none" w="med" len="med"/>
            <a:tailEnd type="stealth" w="lg" len="lg"/>
          </a:ln>
        </p:spPr>
      </p:cxnSp>
      <p:grpSp>
        <p:nvGrpSpPr>
          <p:cNvPr id="59" name="Parking strip 1"/>
          <p:cNvGrpSpPr/>
          <p:nvPr/>
        </p:nvGrpSpPr>
        <p:grpSpPr>
          <a:xfrm rot="16200000" flipV="1">
            <a:off x="476613" y="1886847"/>
            <a:ext cx="3385138" cy="799706"/>
            <a:chOff x="476613" y="1886847"/>
            <a:chExt cx="3385138" cy="799706"/>
          </a:xfrm>
        </p:grpSpPr>
        <p:grpSp>
          <p:nvGrpSpPr>
            <p:cNvPr id="60" name="No name"/>
            <p:cNvGrpSpPr/>
            <p:nvPr/>
          </p:nvGrpSpPr>
          <p:grpSpPr>
            <a:xfrm rot="1200000">
              <a:off x="588885" y="1926700"/>
              <a:ext cx="360000" cy="720000"/>
              <a:chOff x="112272" y="39853"/>
              <a:chExt cx="360000" cy="720000"/>
            </a:xfrm>
          </p:grpSpPr>
          <p:sp>
            <p:nvSpPr>
              <p:cNvPr id="61" name="No name"/>
              <p:cNvSpPr/>
              <p:nvPr/>
            </p:nvSpPr>
            <p:spPr>
              <a:xfrm>
                <a:off x="112272" y="39853"/>
                <a:ext cx="360000" cy="720000"/>
              </a:xfrm>
              <a:custGeom>
                <a:avLst/>
                <a:gdLst/>
                <a:ahLst/>
                <a:cxnLst/>
                <a:rect l="l" t="t" r="r" b="b"/>
                <a:pathLst>
                  <a:path w="360000" h="720000">
                    <a:moveTo>
                      <a:pt x="0" y="0"/>
                    </a:moveTo>
                    <a:lnTo>
                      <a:pt x="0" y="720000"/>
                    </a:lnTo>
                    <a:lnTo>
                      <a:pt x="360000" y="720000"/>
                    </a:lnTo>
                    <a:lnTo>
                      <a:pt x="360000" y="-13102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>
                  <a:alpha val="100"/>
                </a:srgbClr>
              </a:solidFill>
              <a:ln w="3600" cap="rnd">
                <a:solidFill>
                  <a:srgbClr val="FF0000">
                    <a:alpha val="1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62" name="No name"/>
              <p:cNvSpPr/>
              <p:nvPr/>
            </p:nvSpPr>
            <p:spPr>
              <a:xfrm>
                <a:off x="112272" y="39853"/>
                <a:ext cx="360000" cy="720000"/>
              </a:xfrm>
              <a:custGeom>
                <a:avLst/>
                <a:gdLst/>
                <a:ahLst/>
                <a:cxnLst/>
                <a:rect l="l" t="t" r="r" b="b"/>
                <a:pathLst>
                  <a:path w="360000" h="720000" fill="none">
                    <a:moveTo>
                      <a:pt x="0" y="0"/>
                    </a:moveTo>
                    <a:lnTo>
                      <a:pt x="0" y="720000"/>
                    </a:lnTo>
                    <a:lnTo>
                      <a:pt x="360000" y="720000"/>
                    </a:lnTo>
                    <a:lnTo>
                      <a:pt x="360000" y="-131029"/>
                    </a:lnTo>
                  </a:path>
                </a:pathLst>
              </a:custGeom>
              <a:noFill/>
              <a:ln w="28800" cap="rnd">
                <a:solidFill>
                  <a:srgbClr val="E1E1E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</p:grpSp>
        <p:grpSp>
          <p:nvGrpSpPr>
            <p:cNvPr id="63" name="No name"/>
            <p:cNvGrpSpPr/>
            <p:nvPr/>
          </p:nvGrpSpPr>
          <p:grpSpPr>
            <a:xfrm rot="1200000">
              <a:off x="971989" y="1926700"/>
              <a:ext cx="360000" cy="720000"/>
              <a:chOff x="495376" y="39853"/>
              <a:chExt cx="360000" cy="720000"/>
            </a:xfrm>
          </p:grpSpPr>
          <p:sp>
            <p:nvSpPr>
              <p:cNvPr id="64" name="No name"/>
              <p:cNvSpPr/>
              <p:nvPr/>
            </p:nvSpPr>
            <p:spPr>
              <a:xfrm>
                <a:off x="495376" y="39853"/>
                <a:ext cx="360000" cy="720000"/>
              </a:xfrm>
              <a:custGeom>
                <a:avLst/>
                <a:gdLst/>
                <a:ahLst/>
                <a:cxnLst/>
                <a:rect l="l" t="t" r="r" b="b"/>
                <a:pathLst>
                  <a:path w="360000" h="720000">
                    <a:moveTo>
                      <a:pt x="0" y="0"/>
                    </a:moveTo>
                    <a:lnTo>
                      <a:pt x="0" y="720000"/>
                    </a:lnTo>
                    <a:lnTo>
                      <a:pt x="360000" y="720000"/>
                    </a:lnTo>
                    <a:lnTo>
                      <a:pt x="360000" y="-13102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>
                  <a:alpha val="100"/>
                </a:srgbClr>
              </a:solidFill>
              <a:ln w="3600" cap="rnd">
                <a:solidFill>
                  <a:srgbClr val="FF0000">
                    <a:alpha val="1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65" name="No name"/>
              <p:cNvSpPr/>
              <p:nvPr/>
            </p:nvSpPr>
            <p:spPr>
              <a:xfrm>
                <a:off x="495376" y="39853"/>
                <a:ext cx="360000" cy="720000"/>
              </a:xfrm>
              <a:custGeom>
                <a:avLst/>
                <a:gdLst/>
                <a:ahLst/>
                <a:cxnLst/>
                <a:rect l="l" t="t" r="r" b="b"/>
                <a:pathLst>
                  <a:path w="360000" h="720000" fill="none">
                    <a:moveTo>
                      <a:pt x="0" y="0"/>
                    </a:moveTo>
                    <a:lnTo>
                      <a:pt x="0" y="720000"/>
                    </a:lnTo>
                    <a:lnTo>
                      <a:pt x="360000" y="720000"/>
                    </a:lnTo>
                    <a:lnTo>
                      <a:pt x="360000" y="-131029"/>
                    </a:lnTo>
                  </a:path>
                </a:pathLst>
              </a:custGeom>
              <a:noFill/>
              <a:ln w="28800" cap="rnd">
                <a:solidFill>
                  <a:srgbClr val="E1E1E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</p:grpSp>
        <p:grpSp>
          <p:nvGrpSpPr>
            <p:cNvPr id="66" name="No name"/>
            <p:cNvGrpSpPr/>
            <p:nvPr/>
          </p:nvGrpSpPr>
          <p:grpSpPr>
            <a:xfrm rot="1200000">
              <a:off x="1355093" y="1926700"/>
              <a:ext cx="360000" cy="720000"/>
              <a:chOff x="878480" y="39853"/>
              <a:chExt cx="360000" cy="720000"/>
            </a:xfrm>
          </p:grpSpPr>
          <p:sp>
            <p:nvSpPr>
              <p:cNvPr id="67" name="No name"/>
              <p:cNvSpPr/>
              <p:nvPr/>
            </p:nvSpPr>
            <p:spPr>
              <a:xfrm>
                <a:off x="878480" y="39853"/>
                <a:ext cx="360000" cy="720000"/>
              </a:xfrm>
              <a:custGeom>
                <a:avLst/>
                <a:gdLst/>
                <a:ahLst/>
                <a:cxnLst/>
                <a:rect l="l" t="t" r="r" b="b"/>
                <a:pathLst>
                  <a:path w="360000" h="720000">
                    <a:moveTo>
                      <a:pt x="0" y="0"/>
                    </a:moveTo>
                    <a:lnTo>
                      <a:pt x="0" y="720000"/>
                    </a:lnTo>
                    <a:lnTo>
                      <a:pt x="360000" y="720000"/>
                    </a:lnTo>
                    <a:lnTo>
                      <a:pt x="360000" y="-13102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>
                  <a:alpha val="100"/>
                </a:srgbClr>
              </a:solidFill>
              <a:ln w="3600" cap="rnd">
                <a:solidFill>
                  <a:srgbClr val="FF0000">
                    <a:alpha val="1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68" name="No name"/>
              <p:cNvSpPr/>
              <p:nvPr/>
            </p:nvSpPr>
            <p:spPr>
              <a:xfrm>
                <a:off x="878480" y="39853"/>
                <a:ext cx="360000" cy="720000"/>
              </a:xfrm>
              <a:custGeom>
                <a:avLst/>
                <a:gdLst/>
                <a:ahLst/>
                <a:cxnLst/>
                <a:rect l="l" t="t" r="r" b="b"/>
                <a:pathLst>
                  <a:path w="360000" h="720000" fill="none">
                    <a:moveTo>
                      <a:pt x="0" y="0"/>
                    </a:moveTo>
                    <a:lnTo>
                      <a:pt x="0" y="720000"/>
                    </a:lnTo>
                    <a:lnTo>
                      <a:pt x="360000" y="720000"/>
                    </a:lnTo>
                    <a:lnTo>
                      <a:pt x="360000" y="-131029"/>
                    </a:lnTo>
                  </a:path>
                </a:pathLst>
              </a:custGeom>
              <a:noFill/>
              <a:ln w="28800" cap="rnd">
                <a:solidFill>
                  <a:srgbClr val="E1E1E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</p:grpSp>
        <p:grpSp>
          <p:nvGrpSpPr>
            <p:cNvPr id="69" name="No name"/>
            <p:cNvGrpSpPr/>
            <p:nvPr/>
          </p:nvGrpSpPr>
          <p:grpSpPr>
            <a:xfrm rot="1200000">
              <a:off x="1738197" y="1926700"/>
              <a:ext cx="360000" cy="720000"/>
              <a:chOff x="1261584" y="39853"/>
              <a:chExt cx="360000" cy="720000"/>
            </a:xfrm>
          </p:grpSpPr>
          <p:sp>
            <p:nvSpPr>
              <p:cNvPr id="70" name="No name"/>
              <p:cNvSpPr/>
              <p:nvPr/>
            </p:nvSpPr>
            <p:spPr>
              <a:xfrm>
                <a:off x="1261584" y="39853"/>
                <a:ext cx="360000" cy="720000"/>
              </a:xfrm>
              <a:custGeom>
                <a:avLst/>
                <a:gdLst/>
                <a:ahLst/>
                <a:cxnLst/>
                <a:rect l="l" t="t" r="r" b="b"/>
                <a:pathLst>
                  <a:path w="360000" h="720000">
                    <a:moveTo>
                      <a:pt x="0" y="0"/>
                    </a:moveTo>
                    <a:lnTo>
                      <a:pt x="0" y="720000"/>
                    </a:lnTo>
                    <a:lnTo>
                      <a:pt x="360000" y="720000"/>
                    </a:lnTo>
                    <a:lnTo>
                      <a:pt x="360000" y="-13102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>
                  <a:alpha val="100"/>
                </a:srgbClr>
              </a:solidFill>
              <a:ln w="3600" cap="rnd">
                <a:solidFill>
                  <a:srgbClr val="FF0000">
                    <a:alpha val="1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71" name="No name"/>
              <p:cNvSpPr/>
              <p:nvPr/>
            </p:nvSpPr>
            <p:spPr>
              <a:xfrm>
                <a:off x="1261584" y="39853"/>
                <a:ext cx="360000" cy="720000"/>
              </a:xfrm>
              <a:custGeom>
                <a:avLst/>
                <a:gdLst/>
                <a:ahLst/>
                <a:cxnLst/>
                <a:rect l="l" t="t" r="r" b="b"/>
                <a:pathLst>
                  <a:path w="360000" h="720000" fill="none">
                    <a:moveTo>
                      <a:pt x="0" y="0"/>
                    </a:moveTo>
                    <a:lnTo>
                      <a:pt x="0" y="720000"/>
                    </a:lnTo>
                    <a:lnTo>
                      <a:pt x="360000" y="720000"/>
                    </a:lnTo>
                    <a:lnTo>
                      <a:pt x="360000" y="-131029"/>
                    </a:lnTo>
                  </a:path>
                </a:pathLst>
              </a:custGeom>
              <a:noFill/>
              <a:ln w="28800" cap="rnd">
                <a:solidFill>
                  <a:srgbClr val="E1E1E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</p:grpSp>
        <p:grpSp>
          <p:nvGrpSpPr>
            <p:cNvPr id="72" name="No name"/>
            <p:cNvGrpSpPr/>
            <p:nvPr/>
          </p:nvGrpSpPr>
          <p:grpSpPr>
            <a:xfrm rot="1200000">
              <a:off x="2121301" y="1926700"/>
              <a:ext cx="360000" cy="720000"/>
              <a:chOff x="1644688" y="39853"/>
              <a:chExt cx="360000" cy="720000"/>
            </a:xfrm>
          </p:grpSpPr>
          <p:sp>
            <p:nvSpPr>
              <p:cNvPr id="73" name="No name"/>
              <p:cNvSpPr/>
              <p:nvPr/>
            </p:nvSpPr>
            <p:spPr>
              <a:xfrm>
                <a:off x="1644688" y="39853"/>
                <a:ext cx="360000" cy="720000"/>
              </a:xfrm>
              <a:custGeom>
                <a:avLst/>
                <a:gdLst/>
                <a:ahLst/>
                <a:cxnLst/>
                <a:rect l="l" t="t" r="r" b="b"/>
                <a:pathLst>
                  <a:path w="360000" h="720000">
                    <a:moveTo>
                      <a:pt x="0" y="0"/>
                    </a:moveTo>
                    <a:lnTo>
                      <a:pt x="0" y="720000"/>
                    </a:lnTo>
                    <a:lnTo>
                      <a:pt x="360000" y="720000"/>
                    </a:lnTo>
                    <a:lnTo>
                      <a:pt x="360000" y="-13102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>
                  <a:alpha val="100"/>
                </a:srgbClr>
              </a:solidFill>
              <a:ln w="3600" cap="rnd">
                <a:solidFill>
                  <a:srgbClr val="FF0000">
                    <a:alpha val="1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74" name="No name"/>
              <p:cNvSpPr/>
              <p:nvPr/>
            </p:nvSpPr>
            <p:spPr>
              <a:xfrm>
                <a:off x="1644688" y="39853"/>
                <a:ext cx="360000" cy="720000"/>
              </a:xfrm>
              <a:custGeom>
                <a:avLst/>
                <a:gdLst/>
                <a:ahLst/>
                <a:cxnLst/>
                <a:rect l="l" t="t" r="r" b="b"/>
                <a:pathLst>
                  <a:path w="360000" h="720000" fill="none">
                    <a:moveTo>
                      <a:pt x="0" y="0"/>
                    </a:moveTo>
                    <a:lnTo>
                      <a:pt x="0" y="720000"/>
                    </a:lnTo>
                    <a:lnTo>
                      <a:pt x="360000" y="720000"/>
                    </a:lnTo>
                    <a:lnTo>
                      <a:pt x="360000" y="-131029"/>
                    </a:lnTo>
                  </a:path>
                </a:pathLst>
              </a:custGeom>
              <a:noFill/>
              <a:ln w="28800" cap="rnd">
                <a:solidFill>
                  <a:srgbClr val="E1E1E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</p:grpSp>
        <p:grpSp>
          <p:nvGrpSpPr>
            <p:cNvPr id="75" name="No name"/>
            <p:cNvGrpSpPr/>
            <p:nvPr/>
          </p:nvGrpSpPr>
          <p:grpSpPr>
            <a:xfrm rot="1200000">
              <a:off x="2504405" y="1926700"/>
              <a:ext cx="360000" cy="720000"/>
              <a:chOff x="2027792" y="39853"/>
              <a:chExt cx="360000" cy="720000"/>
            </a:xfrm>
          </p:grpSpPr>
          <p:sp>
            <p:nvSpPr>
              <p:cNvPr id="76" name="No name"/>
              <p:cNvSpPr/>
              <p:nvPr/>
            </p:nvSpPr>
            <p:spPr>
              <a:xfrm>
                <a:off x="2027792" y="39853"/>
                <a:ext cx="360000" cy="720000"/>
              </a:xfrm>
              <a:custGeom>
                <a:avLst/>
                <a:gdLst/>
                <a:ahLst/>
                <a:cxnLst/>
                <a:rect l="l" t="t" r="r" b="b"/>
                <a:pathLst>
                  <a:path w="360000" h="720000">
                    <a:moveTo>
                      <a:pt x="0" y="0"/>
                    </a:moveTo>
                    <a:lnTo>
                      <a:pt x="0" y="720000"/>
                    </a:lnTo>
                    <a:lnTo>
                      <a:pt x="360000" y="720000"/>
                    </a:lnTo>
                    <a:lnTo>
                      <a:pt x="360000" y="-13102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>
                  <a:alpha val="100"/>
                </a:srgbClr>
              </a:solidFill>
              <a:ln w="3600" cap="rnd">
                <a:solidFill>
                  <a:srgbClr val="FF0000">
                    <a:alpha val="1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77" name="No name"/>
              <p:cNvSpPr/>
              <p:nvPr/>
            </p:nvSpPr>
            <p:spPr>
              <a:xfrm>
                <a:off x="2027792" y="39853"/>
                <a:ext cx="360000" cy="720000"/>
              </a:xfrm>
              <a:custGeom>
                <a:avLst/>
                <a:gdLst/>
                <a:ahLst/>
                <a:cxnLst/>
                <a:rect l="l" t="t" r="r" b="b"/>
                <a:pathLst>
                  <a:path w="360000" h="720000" fill="none">
                    <a:moveTo>
                      <a:pt x="0" y="0"/>
                    </a:moveTo>
                    <a:lnTo>
                      <a:pt x="0" y="720000"/>
                    </a:lnTo>
                    <a:lnTo>
                      <a:pt x="360000" y="720000"/>
                    </a:lnTo>
                    <a:lnTo>
                      <a:pt x="360000" y="-131029"/>
                    </a:lnTo>
                  </a:path>
                </a:pathLst>
              </a:custGeom>
              <a:noFill/>
              <a:ln w="28800" cap="rnd">
                <a:solidFill>
                  <a:srgbClr val="E1E1E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</p:grpSp>
        <p:grpSp>
          <p:nvGrpSpPr>
            <p:cNvPr id="78" name="No name"/>
            <p:cNvGrpSpPr/>
            <p:nvPr/>
          </p:nvGrpSpPr>
          <p:grpSpPr>
            <a:xfrm rot="1200000">
              <a:off x="2887509" y="1926700"/>
              <a:ext cx="360000" cy="720000"/>
              <a:chOff x="2410896" y="39853"/>
              <a:chExt cx="360000" cy="720000"/>
            </a:xfrm>
          </p:grpSpPr>
          <p:sp>
            <p:nvSpPr>
              <p:cNvPr id="79" name="No name"/>
              <p:cNvSpPr/>
              <p:nvPr/>
            </p:nvSpPr>
            <p:spPr>
              <a:xfrm>
                <a:off x="2410896" y="39853"/>
                <a:ext cx="360000" cy="720000"/>
              </a:xfrm>
              <a:custGeom>
                <a:avLst/>
                <a:gdLst/>
                <a:ahLst/>
                <a:cxnLst/>
                <a:rect l="l" t="t" r="r" b="b"/>
                <a:pathLst>
                  <a:path w="360000" h="720000">
                    <a:moveTo>
                      <a:pt x="0" y="0"/>
                    </a:moveTo>
                    <a:lnTo>
                      <a:pt x="0" y="720000"/>
                    </a:lnTo>
                    <a:lnTo>
                      <a:pt x="360000" y="720000"/>
                    </a:lnTo>
                    <a:lnTo>
                      <a:pt x="360000" y="-13102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>
                  <a:alpha val="100"/>
                </a:srgbClr>
              </a:solidFill>
              <a:ln w="3600" cap="rnd">
                <a:solidFill>
                  <a:srgbClr val="FF0000">
                    <a:alpha val="1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80" name="No name"/>
              <p:cNvSpPr/>
              <p:nvPr/>
            </p:nvSpPr>
            <p:spPr>
              <a:xfrm>
                <a:off x="2410896" y="39853"/>
                <a:ext cx="360000" cy="720000"/>
              </a:xfrm>
              <a:custGeom>
                <a:avLst/>
                <a:gdLst/>
                <a:ahLst/>
                <a:cxnLst/>
                <a:rect l="l" t="t" r="r" b="b"/>
                <a:pathLst>
                  <a:path w="360000" h="720000" fill="none">
                    <a:moveTo>
                      <a:pt x="0" y="0"/>
                    </a:moveTo>
                    <a:lnTo>
                      <a:pt x="0" y="720000"/>
                    </a:lnTo>
                    <a:lnTo>
                      <a:pt x="360000" y="720000"/>
                    </a:lnTo>
                    <a:lnTo>
                      <a:pt x="360000" y="-131029"/>
                    </a:lnTo>
                  </a:path>
                </a:pathLst>
              </a:custGeom>
              <a:noFill/>
              <a:ln w="28800" cap="rnd">
                <a:solidFill>
                  <a:srgbClr val="E1E1E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</p:grpSp>
        <p:grpSp>
          <p:nvGrpSpPr>
            <p:cNvPr id="81" name="No name"/>
            <p:cNvGrpSpPr/>
            <p:nvPr/>
          </p:nvGrpSpPr>
          <p:grpSpPr>
            <a:xfrm rot="1200000">
              <a:off x="3270613" y="1926700"/>
              <a:ext cx="360000" cy="720000"/>
              <a:chOff x="2794000" y="39853"/>
              <a:chExt cx="360000" cy="720000"/>
            </a:xfrm>
          </p:grpSpPr>
          <p:sp>
            <p:nvSpPr>
              <p:cNvPr id="82" name="No name"/>
              <p:cNvSpPr/>
              <p:nvPr/>
            </p:nvSpPr>
            <p:spPr>
              <a:xfrm>
                <a:off x="2794000" y="39853"/>
                <a:ext cx="360000" cy="720000"/>
              </a:xfrm>
              <a:custGeom>
                <a:avLst/>
                <a:gdLst/>
                <a:ahLst/>
                <a:cxnLst/>
                <a:rect l="l" t="t" r="r" b="b"/>
                <a:pathLst>
                  <a:path w="360000" h="720000">
                    <a:moveTo>
                      <a:pt x="0" y="0"/>
                    </a:moveTo>
                    <a:lnTo>
                      <a:pt x="0" y="720000"/>
                    </a:lnTo>
                    <a:lnTo>
                      <a:pt x="360000" y="720000"/>
                    </a:lnTo>
                    <a:lnTo>
                      <a:pt x="360000" y="-13102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>
                  <a:alpha val="100"/>
                </a:srgbClr>
              </a:solidFill>
              <a:ln w="3600" cap="rnd">
                <a:solidFill>
                  <a:srgbClr val="FF0000">
                    <a:alpha val="1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83" name="No name"/>
              <p:cNvSpPr/>
              <p:nvPr/>
            </p:nvSpPr>
            <p:spPr>
              <a:xfrm>
                <a:off x="2794000" y="39853"/>
                <a:ext cx="360000" cy="720000"/>
              </a:xfrm>
              <a:custGeom>
                <a:avLst/>
                <a:gdLst/>
                <a:ahLst/>
                <a:cxnLst/>
                <a:rect l="l" t="t" r="r" b="b"/>
                <a:pathLst>
                  <a:path w="360000" h="720000" fill="none">
                    <a:moveTo>
                      <a:pt x="0" y="0"/>
                    </a:moveTo>
                    <a:lnTo>
                      <a:pt x="0" y="720000"/>
                    </a:lnTo>
                    <a:lnTo>
                      <a:pt x="360000" y="720000"/>
                    </a:lnTo>
                    <a:lnTo>
                      <a:pt x="360000" y="-131029"/>
                    </a:lnTo>
                  </a:path>
                </a:pathLst>
              </a:custGeom>
              <a:noFill/>
              <a:ln w="28800" cap="rnd">
                <a:solidFill>
                  <a:srgbClr val="E1E1E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</p:grpSp>
        <p:grpSp>
          <p:nvGrpSpPr>
            <p:cNvPr id="84" name="No name"/>
            <p:cNvGrpSpPr/>
            <p:nvPr/>
          </p:nvGrpSpPr>
          <p:grpSpPr>
            <a:xfrm rot="1200000">
              <a:off x="3653717" y="1926700"/>
              <a:ext cx="360000" cy="720000"/>
              <a:chOff x="3177104" y="39853"/>
              <a:chExt cx="360000" cy="720000"/>
            </a:xfrm>
          </p:grpSpPr>
          <p:sp>
            <p:nvSpPr>
              <p:cNvPr id="85" name="No name"/>
              <p:cNvSpPr/>
              <p:nvPr/>
            </p:nvSpPr>
            <p:spPr>
              <a:xfrm>
                <a:off x="3177104" y="39853"/>
                <a:ext cx="360000" cy="720000"/>
              </a:xfrm>
            </p:spPr>
          </p:sp>
          <p:sp>
            <p:nvSpPr>
              <p:cNvPr id="86" name="No name"/>
              <p:cNvSpPr/>
              <p:nvPr/>
            </p:nvSpPr>
            <p:spPr>
              <a:xfrm>
                <a:off x="3177104" y="39853"/>
                <a:ext cx="360000" cy="720000"/>
              </a:xfrm>
            </p:spPr>
          </p:sp>
        </p:grpSp>
        <p:grpSp>
          <p:nvGrpSpPr>
            <p:cNvPr id="87" name="No name"/>
            <p:cNvGrpSpPr/>
            <p:nvPr/>
          </p:nvGrpSpPr>
          <p:grpSpPr>
            <a:xfrm rot="1200000">
              <a:off x="4036821" y="1926700"/>
              <a:ext cx="360000" cy="720000"/>
              <a:chOff x="3560208" y="39853"/>
              <a:chExt cx="360000" cy="720000"/>
            </a:xfrm>
          </p:grpSpPr>
          <p:sp>
            <p:nvSpPr>
              <p:cNvPr id="88" name="No name"/>
              <p:cNvSpPr/>
              <p:nvPr/>
            </p:nvSpPr>
            <p:spPr>
              <a:xfrm>
                <a:off x="3560208" y="39853"/>
                <a:ext cx="360000" cy="720000"/>
              </a:xfrm>
            </p:spPr>
          </p:sp>
          <p:sp>
            <p:nvSpPr>
              <p:cNvPr id="89" name="No name"/>
              <p:cNvSpPr/>
              <p:nvPr/>
            </p:nvSpPr>
            <p:spPr>
              <a:xfrm>
                <a:off x="3560208" y="39853"/>
                <a:ext cx="360000" cy="720000"/>
              </a:xfrm>
            </p:spPr>
          </p:sp>
        </p:grpSp>
        <p:grpSp>
          <p:nvGrpSpPr>
            <p:cNvPr id="90" name="No name"/>
            <p:cNvGrpSpPr/>
            <p:nvPr/>
          </p:nvGrpSpPr>
          <p:grpSpPr>
            <a:xfrm rot="1200000">
              <a:off x="4419925" y="1926700"/>
              <a:ext cx="360000" cy="720000"/>
              <a:chOff x="3943312" y="39853"/>
              <a:chExt cx="360000" cy="720000"/>
            </a:xfrm>
          </p:grpSpPr>
          <p:sp>
            <p:nvSpPr>
              <p:cNvPr id="91" name="No name"/>
              <p:cNvSpPr/>
              <p:nvPr/>
            </p:nvSpPr>
            <p:spPr>
              <a:xfrm>
                <a:off x="3943312" y="39853"/>
                <a:ext cx="360000" cy="720000"/>
              </a:xfrm>
            </p:spPr>
          </p:sp>
          <p:sp>
            <p:nvSpPr>
              <p:cNvPr id="92" name="No name"/>
              <p:cNvSpPr/>
              <p:nvPr/>
            </p:nvSpPr>
            <p:spPr>
              <a:xfrm>
                <a:off x="3943312" y="39853"/>
                <a:ext cx="360000" cy="720000"/>
              </a:xfrm>
            </p:spPr>
          </p:sp>
        </p:grpSp>
        <p:grpSp>
          <p:nvGrpSpPr>
            <p:cNvPr id="93" name="No name"/>
            <p:cNvGrpSpPr/>
            <p:nvPr/>
          </p:nvGrpSpPr>
          <p:grpSpPr>
            <a:xfrm rot="1200000">
              <a:off x="4803029" y="1926700"/>
              <a:ext cx="360000" cy="720000"/>
              <a:chOff x="4326416" y="39853"/>
              <a:chExt cx="360000" cy="720000"/>
            </a:xfrm>
          </p:grpSpPr>
          <p:sp>
            <p:nvSpPr>
              <p:cNvPr id="94" name="No name"/>
              <p:cNvSpPr/>
              <p:nvPr/>
            </p:nvSpPr>
            <p:spPr>
              <a:xfrm>
                <a:off x="4326416" y="39853"/>
                <a:ext cx="360000" cy="720000"/>
              </a:xfrm>
            </p:spPr>
          </p:sp>
          <p:sp>
            <p:nvSpPr>
              <p:cNvPr id="95" name="No name"/>
              <p:cNvSpPr/>
              <p:nvPr/>
            </p:nvSpPr>
            <p:spPr>
              <a:xfrm>
                <a:off x="4326416" y="39853"/>
                <a:ext cx="360000" cy="720000"/>
              </a:xfrm>
            </p:spPr>
          </p:sp>
        </p:grpSp>
        <p:grpSp>
          <p:nvGrpSpPr>
            <p:cNvPr id="96" name="No name"/>
            <p:cNvGrpSpPr/>
            <p:nvPr/>
          </p:nvGrpSpPr>
          <p:grpSpPr>
            <a:xfrm rot="1200000">
              <a:off x="5186133" y="1926700"/>
              <a:ext cx="360000" cy="720000"/>
              <a:chOff x="4709520" y="39853"/>
              <a:chExt cx="360000" cy="720000"/>
            </a:xfrm>
          </p:grpSpPr>
          <p:sp>
            <p:nvSpPr>
              <p:cNvPr id="97" name="No name"/>
              <p:cNvSpPr/>
              <p:nvPr/>
            </p:nvSpPr>
            <p:spPr>
              <a:xfrm>
                <a:off x="4709520" y="39853"/>
                <a:ext cx="360000" cy="720000"/>
              </a:xfrm>
            </p:spPr>
          </p:sp>
          <p:sp>
            <p:nvSpPr>
              <p:cNvPr id="98" name="No name"/>
              <p:cNvSpPr/>
              <p:nvPr/>
            </p:nvSpPr>
            <p:spPr>
              <a:xfrm>
                <a:off x="4709520" y="39853"/>
                <a:ext cx="360000" cy="720000"/>
              </a:xfrm>
            </p:spPr>
          </p:sp>
        </p:grpSp>
        <p:grpSp>
          <p:nvGrpSpPr>
            <p:cNvPr id="99" name="No name"/>
            <p:cNvGrpSpPr/>
            <p:nvPr/>
          </p:nvGrpSpPr>
          <p:grpSpPr>
            <a:xfrm rot="1200000">
              <a:off x="5569237" y="1926700"/>
              <a:ext cx="360000" cy="720000"/>
              <a:chOff x="5092624" y="39853"/>
              <a:chExt cx="360000" cy="720000"/>
            </a:xfrm>
          </p:grpSpPr>
          <p:sp>
            <p:nvSpPr>
              <p:cNvPr id="100" name="No name"/>
              <p:cNvSpPr/>
              <p:nvPr/>
            </p:nvSpPr>
            <p:spPr>
              <a:xfrm>
                <a:off x="5092624" y="39853"/>
                <a:ext cx="360000" cy="720000"/>
              </a:xfrm>
            </p:spPr>
          </p:sp>
          <p:sp>
            <p:nvSpPr>
              <p:cNvPr id="101" name="No name"/>
              <p:cNvSpPr/>
              <p:nvPr/>
            </p:nvSpPr>
            <p:spPr>
              <a:xfrm>
                <a:off x="5092624" y="39853"/>
                <a:ext cx="360000" cy="720000"/>
              </a:xfrm>
            </p:spPr>
          </p:sp>
        </p:grpSp>
        <p:grpSp>
          <p:nvGrpSpPr>
            <p:cNvPr id="102" name="No name"/>
            <p:cNvGrpSpPr/>
            <p:nvPr/>
          </p:nvGrpSpPr>
          <p:grpSpPr>
            <a:xfrm rot="1200000">
              <a:off x="5952341" y="1926700"/>
              <a:ext cx="360000" cy="720000"/>
              <a:chOff x="5475728" y="39853"/>
              <a:chExt cx="360000" cy="720000"/>
            </a:xfrm>
          </p:grpSpPr>
          <p:sp>
            <p:nvSpPr>
              <p:cNvPr id="103" name="No name"/>
              <p:cNvSpPr/>
              <p:nvPr/>
            </p:nvSpPr>
            <p:spPr>
              <a:xfrm>
                <a:off x="5475728" y="39853"/>
                <a:ext cx="360000" cy="720000"/>
              </a:xfrm>
            </p:spPr>
          </p:sp>
          <p:sp>
            <p:nvSpPr>
              <p:cNvPr id="104" name="No name"/>
              <p:cNvSpPr/>
              <p:nvPr/>
            </p:nvSpPr>
            <p:spPr>
              <a:xfrm>
                <a:off x="5475728" y="39853"/>
                <a:ext cx="360000" cy="720000"/>
              </a:xfrm>
            </p:spPr>
          </p:sp>
        </p:grpSp>
      </p:grpSp>
      <p:grpSp>
        <p:nvGrpSpPr>
          <p:cNvPr id="105" name="Parking strip 1"/>
          <p:cNvGrpSpPr/>
          <p:nvPr/>
        </p:nvGrpSpPr>
        <p:grpSpPr>
          <a:xfrm rot="16200000" flipV="1">
            <a:off x="1803795" y="1846207"/>
            <a:ext cx="3385138" cy="799706"/>
            <a:chOff x="1803795" y="1846207"/>
            <a:chExt cx="3385138" cy="799706"/>
          </a:xfrm>
        </p:grpSpPr>
        <p:grpSp>
          <p:nvGrpSpPr>
            <p:cNvPr id="106" name="No name"/>
            <p:cNvGrpSpPr/>
            <p:nvPr/>
          </p:nvGrpSpPr>
          <p:grpSpPr>
            <a:xfrm rot="1200000">
              <a:off x="1916067" y="1886060"/>
              <a:ext cx="360000" cy="720000"/>
              <a:chOff x="112272" y="39853"/>
              <a:chExt cx="360000" cy="720000"/>
            </a:xfrm>
          </p:grpSpPr>
          <p:sp>
            <p:nvSpPr>
              <p:cNvPr id="107" name="No name"/>
              <p:cNvSpPr/>
              <p:nvPr/>
            </p:nvSpPr>
            <p:spPr>
              <a:xfrm>
                <a:off x="112272" y="39853"/>
                <a:ext cx="360000" cy="720000"/>
              </a:xfrm>
              <a:custGeom>
                <a:avLst/>
                <a:gdLst/>
                <a:ahLst/>
                <a:cxnLst/>
                <a:rect l="l" t="t" r="r" b="b"/>
                <a:pathLst>
                  <a:path w="360000" h="720000">
                    <a:moveTo>
                      <a:pt x="0" y="0"/>
                    </a:moveTo>
                    <a:lnTo>
                      <a:pt x="0" y="720000"/>
                    </a:lnTo>
                    <a:lnTo>
                      <a:pt x="360000" y="720000"/>
                    </a:lnTo>
                    <a:lnTo>
                      <a:pt x="360000" y="-13102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>
                  <a:alpha val="100"/>
                </a:srgbClr>
              </a:solidFill>
              <a:ln w="3600" cap="rnd">
                <a:solidFill>
                  <a:srgbClr val="FF0000">
                    <a:alpha val="1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08" name="No name"/>
              <p:cNvSpPr/>
              <p:nvPr/>
            </p:nvSpPr>
            <p:spPr>
              <a:xfrm>
                <a:off x="112272" y="39853"/>
                <a:ext cx="360000" cy="720000"/>
              </a:xfrm>
              <a:custGeom>
                <a:avLst/>
                <a:gdLst/>
                <a:ahLst/>
                <a:cxnLst/>
                <a:rect l="l" t="t" r="r" b="b"/>
                <a:pathLst>
                  <a:path w="360000" h="720000" fill="none">
                    <a:moveTo>
                      <a:pt x="0" y="0"/>
                    </a:moveTo>
                    <a:lnTo>
                      <a:pt x="0" y="720000"/>
                    </a:lnTo>
                    <a:lnTo>
                      <a:pt x="360000" y="720000"/>
                    </a:lnTo>
                    <a:lnTo>
                      <a:pt x="360000" y="-131029"/>
                    </a:lnTo>
                  </a:path>
                </a:pathLst>
              </a:custGeom>
              <a:noFill/>
              <a:ln w="28800" cap="rnd">
                <a:solidFill>
                  <a:srgbClr val="E1E1E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</p:grpSp>
        <p:grpSp>
          <p:nvGrpSpPr>
            <p:cNvPr id="109" name="No name"/>
            <p:cNvGrpSpPr/>
            <p:nvPr/>
          </p:nvGrpSpPr>
          <p:grpSpPr>
            <a:xfrm rot="1200000">
              <a:off x="2299171" y="1886060"/>
              <a:ext cx="360000" cy="720000"/>
              <a:chOff x="495376" y="39853"/>
              <a:chExt cx="360000" cy="720000"/>
            </a:xfrm>
          </p:grpSpPr>
          <p:sp>
            <p:nvSpPr>
              <p:cNvPr id="110" name="No name"/>
              <p:cNvSpPr/>
              <p:nvPr/>
            </p:nvSpPr>
            <p:spPr>
              <a:xfrm>
                <a:off x="495376" y="39853"/>
                <a:ext cx="360000" cy="720000"/>
              </a:xfrm>
              <a:custGeom>
                <a:avLst/>
                <a:gdLst/>
                <a:ahLst/>
                <a:cxnLst/>
                <a:rect l="l" t="t" r="r" b="b"/>
                <a:pathLst>
                  <a:path w="360000" h="720000">
                    <a:moveTo>
                      <a:pt x="0" y="0"/>
                    </a:moveTo>
                    <a:lnTo>
                      <a:pt x="0" y="720000"/>
                    </a:lnTo>
                    <a:lnTo>
                      <a:pt x="360000" y="720000"/>
                    </a:lnTo>
                    <a:lnTo>
                      <a:pt x="360000" y="-13102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>
                  <a:alpha val="100"/>
                </a:srgbClr>
              </a:solidFill>
              <a:ln w="3600" cap="rnd">
                <a:solidFill>
                  <a:srgbClr val="FF0000">
                    <a:alpha val="1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11" name="No name"/>
              <p:cNvSpPr/>
              <p:nvPr/>
            </p:nvSpPr>
            <p:spPr>
              <a:xfrm>
                <a:off x="495376" y="39853"/>
                <a:ext cx="360000" cy="720000"/>
              </a:xfrm>
              <a:custGeom>
                <a:avLst/>
                <a:gdLst/>
                <a:ahLst/>
                <a:cxnLst/>
                <a:rect l="l" t="t" r="r" b="b"/>
                <a:pathLst>
                  <a:path w="360000" h="720000" fill="none">
                    <a:moveTo>
                      <a:pt x="0" y="0"/>
                    </a:moveTo>
                    <a:lnTo>
                      <a:pt x="0" y="720000"/>
                    </a:lnTo>
                    <a:lnTo>
                      <a:pt x="360000" y="720000"/>
                    </a:lnTo>
                    <a:lnTo>
                      <a:pt x="360000" y="-131029"/>
                    </a:lnTo>
                  </a:path>
                </a:pathLst>
              </a:custGeom>
              <a:noFill/>
              <a:ln w="28800" cap="rnd">
                <a:solidFill>
                  <a:srgbClr val="E1E1E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</p:grpSp>
        <p:grpSp>
          <p:nvGrpSpPr>
            <p:cNvPr id="112" name="No name"/>
            <p:cNvGrpSpPr/>
            <p:nvPr/>
          </p:nvGrpSpPr>
          <p:grpSpPr>
            <a:xfrm rot="1200000">
              <a:off x="2682275" y="1886060"/>
              <a:ext cx="360000" cy="720000"/>
              <a:chOff x="878480" y="39853"/>
              <a:chExt cx="360000" cy="720000"/>
            </a:xfrm>
          </p:grpSpPr>
          <p:sp>
            <p:nvSpPr>
              <p:cNvPr id="113" name="No name"/>
              <p:cNvSpPr/>
              <p:nvPr/>
            </p:nvSpPr>
            <p:spPr>
              <a:xfrm>
                <a:off x="878480" y="39853"/>
                <a:ext cx="360000" cy="720000"/>
              </a:xfrm>
              <a:custGeom>
                <a:avLst/>
                <a:gdLst/>
                <a:ahLst/>
                <a:cxnLst/>
                <a:rect l="l" t="t" r="r" b="b"/>
                <a:pathLst>
                  <a:path w="360000" h="720000">
                    <a:moveTo>
                      <a:pt x="0" y="0"/>
                    </a:moveTo>
                    <a:lnTo>
                      <a:pt x="0" y="720000"/>
                    </a:lnTo>
                    <a:lnTo>
                      <a:pt x="360000" y="720000"/>
                    </a:lnTo>
                    <a:lnTo>
                      <a:pt x="360000" y="-13102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>
                  <a:alpha val="100"/>
                </a:srgbClr>
              </a:solidFill>
              <a:ln w="3600" cap="rnd">
                <a:solidFill>
                  <a:srgbClr val="FF0000">
                    <a:alpha val="1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14" name="No name"/>
              <p:cNvSpPr/>
              <p:nvPr/>
            </p:nvSpPr>
            <p:spPr>
              <a:xfrm>
                <a:off x="878480" y="39853"/>
                <a:ext cx="360000" cy="720000"/>
              </a:xfrm>
              <a:custGeom>
                <a:avLst/>
                <a:gdLst/>
                <a:ahLst/>
                <a:cxnLst/>
                <a:rect l="l" t="t" r="r" b="b"/>
                <a:pathLst>
                  <a:path w="360000" h="720000" fill="none">
                    <a:moveTo>
                      <a:pt x="0" y="0"/>
                    </a:moveTo>
                    <a:lnTo>
                      <a:pt x="0" y="720000"/>
                    </a:lnTo>
                    <a:lnTo>
                      <a:pt x="360000" y="720000"/>
                    </a:lnTo>
                    <a:lnTo>
                      <a:pt x="360000" y="-131029"/>
                    </a:lnTo>
                  </a:path>
                </a:pathLst>
              </a:custGeom>
              <a:noFill/>
              <a:ln w="28800" cap="rnd">
                <a:solidFill>
                  <a:srgbClr val="E1E1E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</p:grpSp>
        <p:grpSp>
          <p:nvGrpSpPr>
            <p:cNvPr id="115" name="No name"/>
            <p:cNvGrpSpPr/>
            <p:nvPr/>
          </p:nvGrpSpPr>
          <p:grpSpPr>
            <a:xfrm rot="1200000">
              <a:off x="3065379" y="1886060"/>
              <a:ext cx="360000" cy="720000"/>
              <a:chOff x="1261584" y="39853"/>
              <a:chExt cx="360000" cy="720000"/>
            </a:xfrm>
          </p:grpSpPr>
          <p:sp>
            <p:nvSpPr>
              <p:cNvPr id="116" name="No name"/>
              <p:cNvSpPr/>
              <p:nvPr/>
            </p:nvSpPr>
            <p:spPr>
              <a:xfrm>
                <a:off x="1261584" y="39853"/>
                <a:ext cx="360000" cy="720000"/>
              </a:xfrm>
              <a:custGeom>
                <a:avLst/>
                <a:gdLst/>
                <a:ahLst/>
                <a:cxnLst/>
                <a:rect l="l" t="t" r="r" b="b"/>
                <a:pathLst>
                  <a:path w="360000" h="720000">
                    <a:moveTo>
                      <a:pt x="0" y="0"/>
                    </a:moveTo>
                    <a:lnTo>
                      <a:pt x="0" y="720000"/>
                    </a:lnTo>
                    <a:lnTo>
                      <a:pt x="360000" y="720000"/>
                    </a:lnTo>
                    <a:lnTo>
                      <a:pt x="360000" y="-13102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>
                  <a:alpha val="100"/>
                </a:srgbClr>
              </a:solidFill>
              <a:ln w="3600" cap="rnd">
                <a:solidFill>
                  <a:srgbClr val="FF0000">
                    <a:alpha val="1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17" name="No name"/>
              <p:cNvSpPr/>
              <p:nvPr/>
            </p:nvSpPr>
            <p:spPr>
              <a:xfrm>
                <a:off x="1261584" y="39853"/>
                <a:ext cx="360000" cy="720000"/>
              </a:xfrm>
              <a:custGeom>
                <a:avLst/>
                <a:gdLst/>
                <a:ahLst/>
                <a:cxnLst/>
                <a:rect l="l" t="t" r="r" b="b"/>
                <a:pathLst>
                  <a:path w="360000" h="720000" fill="none">
                    <a:moveTo>
                      <a:pt x="0" y="0"/>
                    </a:moveTo>
                    <a:lnTo>
                      <a:pt x="0" y="720000"/>
                    </a:lnTo>
                    <a:lnTo>
                      <a:pt x="360000" y="720000"/>
                    </a:lnTo>
                    <a:lnTo>
                      <a:pt x="360000" y="-131029"/>
                    </a:lnTo>
                  </a:path>
                </a:pathLst>
              </a:custGeom>
              <a:noFill/>
              <a:ln w="28800" cap="rnd">
                <a:solidFill>
                  <a:srgbClr val="E1E1E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</p:grpSp>
        <p:grpSp>
          <p:nvGrpSpPr>
            <p:cNvPr id="118" name="No name"/>
            <p:cNvGrpSpPr/>
            <p:nvPr/>
          </p:nvGrpSpPr>
          <p:grpSpPr>
            <a:xfrm rot="1200000">
              <a:off x="3448483" y="1886060"/>
              <a:ext cx="360000" cy="720000"/>
              <a:chOff x="1644688" y="39853"/>
              <a:chExt cx="360000" cy="720000"/>
            </a:xfrm>
          </p:grpSpPr>
          <p:sp>
            <p:nvSpPr>
              <p:cNvPr id="119" name="No name"/>
              <p:cNvSpPr/>
              <p:nvPr/>
            </p:nvSpPr>
            <p:spPr>
              <a:xfrm>
                <a:off x="1644688" y="39853"/>
                <a:ext cx="360000" cy="720000"/>
              </a:xfrm>
              <a:custGeom>
                <a:avLst/>
                <a:gdLst/>
                <a:ahLst/>
                <a:cxnLst/>
                <a:rect l="l" t="t" r="r" b="b"/>
                <a:pathLst>
                  <a:path w="360000" h="720000">
                    <a:moveTo>
                      <a:pt x="0" y="0"/>
                    </a:moveTo>
                    <a:lnTo>
                      <a:pt x="0" y="720000"/>
                    </a:lnTo>
                    <a:lnTo>
                      <a:pt x="360000" y="720000"/>
                    </a:lnTo>
                    <a:lnTo>
                      <a:pt x="360000" y="-13102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>
                  <a:alpha val="100"/>
                </a:srgbClr>
              </a:solidFill>
              <a:ln w="3600" cap="rnd">
                <a:solidFill>
                  <a:srgbClr val="FF0000">
                    <a:alpha val="1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20" name="No name"/>
              <p:cNvSpPr/>
              <p:nvPr/>
            </p:nvSpPr>
            <p:spPr>
              <a:xfrm>
                <a:off x="1644688" y="39853"/>
                <a:ext cx="360000" cy="720000"/>
              </a:xfrm>
              <a:custGeom>
                <a:avLst/>
                <a:gdLst/>
                <a:ahLst/>
                <a:cxnLst/>
                <a:rect l="l" t="t" r="r" b="b"/>
                <a:pathLst>
                  <a:path w="360000" h="720000" fill="none">
                    <a:moveTo>
                      <a:pt x="0" y="0"/>
                    </a:moveTo>
                    <a:lnTo>
                      <a:pt x="0" y="720000"/>
                    </a:lnTo>
                    <a:lnTo>
                      <a:pt x="360000" y="720000"/>
                    </a:lnTo>
                    <a:lnTo>
                      <a:pt x="360000" y="-131029"/>
                    </a:lnTo>
                  </a:path>
                </a:pathLst>
              </a:custGeom>
              <a:noFill/>
              <a:ln w="28800" cap="rnd">
                <a:solidFill>
                  <a:srgbClr val="E1E1E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</p:grpSp>
        <p:grpSp>
          <p:nvGrpSpPr>
            <p:cNvPr id="121" name="No name"/>
            <p:cNvGrpSpPr/>
            <p:nvPr/>
          </p:nvGrpSpPr>
          <p:grpSpPr>
            <a:xfrm rot="1200000">
              <a:off x="3831587" y="1886060"/>
              <a:ext cx="360000" cy="720000"/>
              <a:chOff x="2027792" y="39853"/>
              <a:chExt cx="360000" cy="720000"/>
            </a:xfrm>
          </p:grpSpPr>
          <p:sp>
            <p:nvSpPr>
              <p:cNvPr id="122" name="No name"/>
              <p:cNvSpPr/>
              <p:nvPr/>
            </p:nvSpPr>
            <p:spPr>
              <a:xfrm>
                <a:off x="2027792" y="39853"/>
                <a:ext cx="360000" cy="720000"/>
              </a:xfrm>
              <a:custGeom>
                <a:avLst/>
                <a:gdLst/>
                <a:ahLst/>
                <a:cxnLst/>
                <a:rect l="l" t="t" r="r" b="b"/>
                <a:pathLst>
                  <a:path w="360000" h="720000">
                    <a:moveTo>
                      <a:pt x="0" y="0"/>
                    </a:moveTo>
                    <a:lnTo>
                      <a:pt x="0" y="720000"/>
                    </a:lnTo>
                    <a:lnTo>
                      <a:pt x="360000" y="720000"/>
                    </a:lnTo>
                    <a:lnTo>
                      <a:pt x="360000" y="-13102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>
                  <a:alpha val="100"/>
                </a:srgbClr>
              </a:solidFill>
              <a:ln w="3600" cap="rnd">
                <a:solidFill>
                  <a:srgbClr val="FF0000">
                    <a:alpha val="1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23" name="No name"/>
              <p:cNvSpPr/>
              <p:nvPr/>
            </p:nvSpPr>
            <p:spPr>
              <a:xfrm>
                <a:off x="2027792" y="39853"/>
                <a:ext cx="360000" cy="720000"/>
              </a:xfrm>
              <a:custGeom>
                <a:avLst/>
                <a:gdLst/>
                <a:ahLst/>
                <a:cxnLst/>
                <a:rect l="l" t="t" r="r" b="b"/>
                <a:pathLst>
                  <a:path w="360000" h="720000" fill="none">
                    <a:moveTo>
                      <a:pt x="0" y="0"/>
                    </a:moveTo>
                    <a:lnTo>
                      <a:pt x="0" y="720000"/>
                    </a:lnTo>
                    <a:lnTo>
                      <a:pt x="360000" y="720000"/>
                    </a:lnTo>
                    <a:lnTo>
                      <a:pt x="360000" y="-131029"/>
                    </a:lnTo>
                  </a:path>
                </a:pathLst>
              </a:custGeom>
              <a:noFill/>
              <a:ln w="28800" cap="rnd">
                <a:solidFill>
                  <a:srgbClr val="E1E1E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</p:grpSp>
        <p:grpSp>
          <p:nvGrpSpPr>
            <p:cNvPr id="124" name="No name"/>
            <p:cNvGrpSpPr/>
            <p:nvPr/>
          </p:nvGrpSpPr>
          <p:grpSpPr>
            <a:xfrm rot="1200000">
              <a:off x="4214691" y="1886060"/>
              <a:ext cx="360000" cy="720000"/>
              <a:chOff x="2410896" y="39853"/>
              <a:chExt cx="360000" cy="720000"/>
            </a:xfrm>
          </p:grpSpPr>
          <p:sp>
            <p:nvSpPr>
              <p:cNvPr id="125" name="No name"/>
              <p:cNvSpPr/>
              <p:nvPr/>
            </p:nvSpPr>
            <p:spPr>
              <a:xfrm>
                <a:off x="2410896" y="39853"/>
                <a:ext cx="360000" cy="720000"/>
              </a:xfrm>
              <a:custGeom>
                <a:avLst/>
                <a:gdLst/>
                <a:ahLst/>
                <a:cxnLst/>
                <a:rect l="l" t="t" r="r" b="b"/>
                <a:pathLst>
                  <a:path w="360000" h="720000">
                    <a:moveTo>
                      <a:pt x="0" y="0"/>
                    </a:moveTo>
                    <a:lnTo>
                      <a:pt x="0" y="720000"/>
                    </a:lnTo>
                    <a:lnTo>
                      <a:pt x="360000" y="720000"/>
                    </a:lnTo>
                    <a:lnTo>
                      <a:pt x="360000" y="-13102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>
                  <a:alpha val="100"/>
                </a:srgbClr>
              </a:solidFill>
              <a:ln w="3600" cap="rnd">
                <a:solidFill>
                  <a:srgbClr val="FF0000">
                    <a:alpha val="1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26" name="No name"/>
              <p:cNvSpPr/>
              <p:nvPr/>
            </p:nvSpPr>
            <p:spPr>
              <a:xfrm>
                <a:off x="2410896" y="39853"/>
                <a:ext cx="360000" cy="720000"/>
              </a:xfrm>
              <a:custGeom>
                <a:avLst/>
                <a:gdLst/>
                <a:ahLst/>
                <a:cxnLst/>
                <a:rect l="l" t="t" r="r" b="b"/>
                <a:pathLst>
                  <a:path w="360000" h="720000" fill="none">
                    <a:moveTo>
                      <a:pt x="0" y="0"/>
                    </a:moveTo>
                    <a:lnTo>
                      <a:pt x="0" y="720000"/>
                    </a:lnTo>
                    <a:lnTo>
                      <a:pt x="360000" y="720000"/>
                    </a:lnTo>
                    <a:lnTo>
                      <a:pt x="360000" y="-131029"/>
                    </a:lnTo>
                  </a:path>
                </a:pathLst>
              </a:custGeom>
              <a:noFill/>
              <a:ln w="28800" cap="rnd">
                <a:solidFill>
                  <a:srgbClr val="E1E1E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</p:grpSp>
        <p:grpSp>
          <p:nvGrpSpPr>
            <p:cNvPr id="127" name="No name"/>
            <p:cNvGrpSpPr/>
            <p:nvPr/>
          </p:nvGrpSpPr>
          <p:grpSpPr>
            <a:xfrm rot="1200000">
              <a:off x="4597795" y="1886060"/>
              <a:ext cx="360000" cy="720000"/>
              <a:chOff x="2794000" y="39853"/>
              <a:chExt cx="360000" cy="720000"/>
            </a:xfrm>
          </p:grpSpPr>
          <p:sp>
            <p:nvSpPr>
              <p:cNvPr id="128" name="No name"/>
              <p:cNvSpPr/>
              <p:nvPr/>
            </p:nvSpPr>
            <p:spPr>
              <a:xfrm>
                <a:off x="2794000" y="39853"/>
                <a:ext cx="360000" cy="720000"/>
              </a:xfrm>
              <a:custGeom>
                <a:avLst/>
                <a:gdLst/>
                <a:ahLst/>
                <a:cxnLst/>
                <a:rect l="l" t="t" r="r" b="b"/>
                <a:pathLst>
                  <a:path w="360000" h="720000">
                    <a:moveTo>
                      <a:pt x="0" y="0"/>
                    </a:moveTo>
                    <a:lnTo>
                      <a:pt x="0" y="720000"/>
                    </a:lnTo>
                    <a:lnTo>
                      <a:pt x="360000" y="720000"/>
                    </a:lnTo>
                    <a:lnTo>
                      <a:pt x="360000" y="-13102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>
                  <a:alpha val="100"/>
                </a:srgbClr>
              </a:solidFill>
              <a:ln w="3600" cap="rnd">
                <a:solidFill>
                  <a:srgbClr val="FF0000">
                    <a:alpha val="1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29" name="No name"/>
              <p:cNvSpPr/>
              <p:nvPr/>
            </p:nvSpPr>
            <p:spPr>
              <a:xfrm>
                <a:off x="2794000" y="39853"/>
                <a:ext cx="360000" cy="720000"/>
              </a:xfrm>
              <a:custGeom>
                <a:avLst/>
                <a:gdLst/>
                <a:ahLst/>
                <a:cxnLst/>
                <a:rect l="l" t="t" r="r" b="b"/>
                <a:pathLst>
                  <a:path w="360000" h="720000" fill="none">
                    <a:moveTo>
                      <a:pt x="0" y="0"/>
                    </a:moveTo>
                    <a:lnTo>
                      <a:pt x="0" y="720000"/>
                    </a:lnTo>
                    <a:lnTo>
                      <a:pt x="360000" y="720000"/>
                    </a:lnTo>
                    <a:lnTo>
                      <a:pt x="360000" y="-131029"/>
                    </a:lnTo>
                  </a:path>
                </a:pathLst>
              </a:custGeom>
              <a:noFill/>
              <a:ln w="28800" cap="rnd">
                <a:solidFill>
                  <a:srgbClr val="E1E1E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</p:grpSp>
        <p:grpSp>
          <p:nvGrpSpPr>
            <p:cNvPr id="130" name="No name"/>
            <p:cNvGrpSpPr/>
            <p:nvPr/>
          </p:nvGrpSpPr>
          <p:grpSpPr>
            <a:xfrm rot="1200000">
              <a:off x="4980899" y="1886060"/>
              <a:ext cx="360000" cy="720000"/>
              <a:chOff x="3177104" y="39853"/>
              <a:chExt cx="360000" cy="720000"/>
            </a:xfrm>
          </p:grpSpPr>
          <p:sp>
            <p:nvSpPr>
              <p:cNvPr id="131" name="No name"/>
              <p:cNvSpPr/>
              <p:nvPr/>
            </p:nvSpPr>
            <p:spPr>
              <a:xfrm>
                <a:off x="3177104" y="39853"/>
                <a:ext cx="360000" cy="720000"/>
              </a:xfrm>
            </p:spPr>
          </p:sp>
          <p:sp>
            <p:nvSpPr>
              <p:cNvPr id="132" name="No name"/>
              <p:cNvSpPr/>
              <p:nvPr/>
            </p:nvSpPr>
            <p:spPr>
              <a:xfrm>
                <a:off x="3177104" y="39853"/>
                <a:ext cx="360000" cy="720000"/>
              </a:xfrm>
            </p:spPr>
          </p:sp>
        </p:grpSp>
        <p:grpSp>
          <p:nvGrpSpPr>
            <p:cNvPr id="133" name="No name"/>
            <p:cNvGrpSpPr/>
            <p:nvPr/>
          </p:nvGrpSpPr>
          <p:grpSpPr>
            <a:xfrm rot="1200000">
              <a:off x="5364003" y="1886060"/>
              <a:ext cx="360000" cy="720000"/>
              <a:chOff x="3560208" y="39853"/>
              <a:chExt cx="360000" cy="720000"/>
            </a:xfrm>
          </p:grpSpPr>
          <p:sp>
            <p:nvSpPr>
              <p:cNvPr id="134" name="No name"/>
              <p:cNvSpPr/>
              <p:nvPr/>
            </p:nvSpPr>
            <p:spPr>
              <a:xfrm>
                <a:off x="3560208" y="39853"/>
                <a:ext cx="360000" cy="720000"/>
              </a:xfrm>
            </p:spPr>
          </p:sp>
          <p:sp>
            <p:nvSpPr>
              <p:cNvPr id="135" name="No name"/>
              <p:cNvSpPr/>
              <p:nvPr/>
            </p:nvSpPr>
            <p:spPr>
              <a:xfrm>
                <a:off x="3560208" y="39853"/>
                <a:ext cx="360000" cy="720000"/>
              </a:xfrm>
            </p:spPr>
          </p:sp>
        </p:grpSp>
        <p:grpSp>
          <p:nvGrpSpPr>
            <p:cNvPr id="136" name="No name"/>
            <p:cNvGrpSpPr/>
            <p:nvPr/>
          </p:nvGrpSpPr>
          <p:grpSpPr>
            <a:xfrm rot="1200000">
              <a:off x="5747107" y="1886060"/>
              <a:ext cx="360000" cy="720000"/>
              <a:chOff x="3943312" y="39853"/>
              <a:chExt cx="360000" cy="720000"/>
            </a:xfrm>
          </p:grpSpPr>
          <p:sp>
            <p:nvSpPr>
              <p:cNvPr id="137" name="No name"/>
              <p:cNvSpPr/>
              <p:nvPr/>
            </p:nvSpPr>
            <p:spPr>
              <a:xfrm>
                <a:off x="3943312" y="39853"/>
                <a:ext cx="360000" cy="720000"/>
              </a:xfrm>
            </p:spPr>
          </p:sp>
          <p:sp>
            <p:nvSpPr>
              <p:cNvPr id="138" name="No name"/>
              <p:cNvSpPr/>
              <p:nvPr/>
            </p:nvSpPr>
            <p:spPr>
              <a:xfrm>
                <a:off x="3943312" y="39853"/>
                <a:ext cx="360000" cy="720000"/>
              </a:xfrm>
            </p:spPr>
          </p:sp>
        </p:grpSp>
        <p:grpSp>
          <p:nvGrpSpPr>
            <p:cNvPr id="139" name="No name"/>
            <p:cNvGrpSpPr/>
            <p:nvPr/>
          </p:nvGrpSpPr>
          <p:grpSpPr>
            <a:xfrm rot="1200000">
              <a:off x="6130211" y="1886060"/>
              <a:ext cx="360000" cy="720000"/>
              <a:chOff x="4326416" y="39853"/>
              <a:chExt cx="360000" cy="720000"/>
            </a:xfrm>
          </p:grpSpPr>
          <p:sp>
            <p:nvSpPr>
              <p:cNvPr id="140" name="No name"/>
              <p:cNvSpPr/>
              <p:nvPr/>
            </p:nvSpPr>
            <p:spPr>
              <a:xfrm>
                <a:off x="4326416" y="39853"/>
                <a:ext cx="360000" cy="720000"/>
              </a:xfrm>
            </p:spPr>
          </p:sp>
          <p:sp>
            <p:nvSpPr>
              <p:cNvPr id="141" name="No name"/>
              <p:cNvSpPr/>
              <p:nvPr/>
            </p:nvSpPr>
            <p:spPr>
              <a:xfrm>
                <a:off x="4326416" y="39853"/>
                <a:ext cx="360000" cy="720000"/>
              </a:xfrm>
            </p:spPr>
          </p:sp>
        </p:grpSp>
        <p:grpSp>
          <p:nvGrpSpPr>
            <p:cNvPr id="142" name="No name"/>
            <p:cNvGrpSpPr/>
            <p:nvPr/>
          </p:nvGrpSpPr>
          <p:grpSpPr>
            <a:xfrm rot="1200000">
              <a:off x="6513315" y="1886060"/>
              <a:ext cx="360000" cy="720000"/>
              <a:chOff x="4709520" y="39853"/>
              <a:chExt cx="360000" cy="720000"/>
            </a:xfrm>
          </p:grpSpPr>
          <p:sp>
            <p:nvSpPr>
              <p:cNvPr id="143" name="No name"/>
              <p:cNvSpPr/>
              <p:nvPr/>
            </p:nvSpPr>
            <p:spPr>
              <a:xfrm>
                <a:off x="4709520" y="39853"/>
                <a:ext cx="360000" cy="720000"/>
              </a:xfrm>
            </p:spPr>
          </p:sp>
          <p:sp>
            <p:nvSpPr>
              <p:cNvPr id="144" name="No name"/>
              <p:cNvSpPr/>
              <p:nvPr/>
            </p:nvSpPr>
            <p:spPr>
              <a:xfrm>
                <a:off x="4709520" y="39853"/>
                <a:ext cx="360000" cy="720000"/>
              </a:xfrm>
            </p:spPr>
          </p:sp>
        </p:grpSp>
        <p:grpSp>
          <p:nvGrpSpPr>
            <p:cNvPr id="145" name="No name"/>
            <p:cNvGrpSpPr/>
            <p:nvPr/>
          </p:nvGrpSpPr>
          <p:grpSpPr>
            <a:xfrm rot="1200000">
              <a:off x="6896419" y="1886060"/>
              <a:ext cx="360000" cy="720000"/>
              <a:chOff x="5092624" y="39853"/>
              <a:chExt cx="360000" cy="720000"/>
            </a:xfrm>
          </p:grpSpPr>
          <p:sp>
            <p:nvSpPr>
              <p:cNvPr id="146" name="No name"/>
              <p:cNvSpPr/>
              <p:nvPr/>
            </p:nvSpPr>
            <p:spPr>
              <a:xfrm>
                <a:off x="5092624" y="39853"/>
                <a:ext cx="360000" cy="720000"/>
              </a:xfrm>
            </p:spPr>
          </p:sp>
          <p:sp>
            <p:nvSpPr>
              <p:cNvPr id="147" name="No name"/>
              <p:cNvSpPr/>
              <p:nvPr/>
            </p:nvSpPr>
            <p:spPr>
              <a:xfrm>
                <a:off x="5092624" y="39853"/>
                <a:ext cx="360000" cy="720000"/>
              </a:xfrm>
            </p:spPr>
          </p:sp>
        </p:grpSp>
        <p:grpSp>
          <p:nvGrpSpPr>
            <p:cNvPr id="148" name="No name"/>
            <p:cNvGrpSpPr/>
            <p:nvPr/>
          </p:nvGrpSpPr>
          <p:grpSpPr>
            <a:xfrm rot="1200000">
              <a:off x="7279523" y="1886060"/>
              <a:ext cx="360000" cy="720000"/>
              <a:chOff x="5475728" y="39853"/>
              <a:chExt cx="360000" cy="720000"/>
            </a:xfrm>
          </p:grpSpPr>
          <p:sp>
            <p:nvSpPr>
              <p:cNvPr id="149" name="No name"/>
              <p:cNvSpPr/>
              <p:nvPr/>
            </p:nvSpPr>
            <p:spPr>
              <a:xfrm>
                <a:off x="5475728" y="39853"/>
                <a:ext cx="360000" cy="720000"/>
              </a:xfrm>
            </p:spPr>
          </p:sp>
          <p:sp>
            <p:nvSpPr>
              <p:cNvPr id="150" name="No name"/>
              <p:cNvSpPr/>
              <p:nvPr/>
            </p:nvSpPr>
            <p:spPr>
              <a:xfrm>
                <a:off x="5475728" y="39853"/>
                <a:ext cx="360000" cy="720000"/>
              </a:xfrm>
            </p:spPr>
          </p:sp>
        </p:grpSp>
      </p:grpSp>
      <p:grpSp>
        <p:nvGrpSpPr>
          <p:cNvPr id="151" name="No name"/>
          <p:cNvGrpSpPr/>
          <p:nvPr/>
        </p:nvGrpSpPr>
        <p:grpSpPr>
          <a:xfrm rot="5400001" flipV="1">
            <a:off x="-1039329" y="1809377"/>
            <a:ext cx="3650864" cy="800310"/>
            <a:chOff x="-1039329" y="1809377"/>
            <a:chExt cx="3650864" cy="800310"/>
          </a:xfrm>
        </p:grpSpPr>
        <p:grpSp>
          <p:nvGrpSpPr>
            <p:cNvPr id="152" name="No name"/>
            <p:cNvGrpSpPr/>
            <p:nvPr/>
          </p:nvGrpSpPr>
          <p:grpSpPr>
            <a:xfrm rot="12000000">
              <a:off x="-927056" y="1849231"/>
              <a:ext cx="360000" cy="720000"/>
              <a:chOff x="112274" y="39853"/>
              <a:chExt cx="360000" cy="720000"/>
            </a:xfrm>
          </p:grpSpPr>
          <p:sp>
            <p:nvSpPr>
              <p:cNvPr id="153" name="No name"/>
              <p:cNvSpPr/>
              <p:nvPr/>
            </p:nvSpPr>
            <p:spPr>
              <a:xfrm>
                <a:off x="112274" y="39853"/>
                <a:ext cx="360000" cy="720000"/>
              </a:xfrm>
              <a:custGeom>
                <a:avLst/>
                <a:gdLst/>
                <a:ahLst/>
                <a:cxnLst/>
                <a:rect l="l" t="t" r="r" b="b"/>
                <a:pathLst>
                  <a:path w="360000" h="720000">
                    <a:moveTo>
                      <a:pt x="0" y="0"/>
                    </a:moveTo>
                    <a:lnTo>
                      <a:pt x="0" y="720000"/>
                    </a:lnTo>
                    <a:lnTo>
                      <a:pt x="360000" y="720000"/>
                    </a:lnTo>
                    <a:lnTo>
                      <a:pt x="360000" y="-13102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>
                  <a:alpha val="100"/>
                </a:srgbClr>
              </a:solidFill>
              <a:ln w="3600" cap="rnd">
                <a:solidFill>
                  <a:srgbClr val="FF0000">
                    <a:alpha val="1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54" name="No name"/>
              <p:cNvSpPr/>
              <p:nvPr/>
            </p:nvSpPr>
            <p:spPr>
              <a:xfrm>
                <a:off x="112274" y="39853"/>
                <a:ext cx="360000" cy="720000"/>
              </a:xfrm>
              <a:custGeom>
                <a:avLst/>
                <a:gdLst/>
                <a:ahLst/>
                <a:cxnLst/>
                <a:rect l="l" t="t" r="r" b="b"/>
                <a:pathLst>
                  <a:path w="360000" h="720000" fill="none">
                    <a:moveTo>
                      <a:pt x="0" y="0"/>
                    </a:moveTo>
                    <a:lnTo>
                      <a:pt x="0" y="720000"/>
                    </a:lnTo>
                    <a:lnTo>
                      <a:pt x="360000" y="720000"/>
                    </a:lnTo>
                    <a:lnTo>
                      <a:pt x="360000" y="-131029"/>
                    </a:lnTo>
                  </a:path>
                </a:pathLst>
              </a:custGeom>
              <a:noFill/>
              <a:ln w="28800" cap="rnd">
                <a:solidFill>
                  <a:srgbClr val="E1E1E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</p:grpSp>
        <p:grpSp>
          <p:nvGrpSpPr>
            <p:cNvPr id="155" name="No name"/>
            <p:cNvGrpSpPr/>
            <p:nvPr/>
          </p:nvGrpSpPr>
          <p:grpSpPr>
            <a:xfrm rot="12000000">
              <a:off x="-543952" y="1849231"/>
              <a:ext cx="360000" cy="720000"/>
              <a:chOff x="495377" y="39853"/>
              <a:chExt cx="360000" cy="720000"/>
            </a:xfrm>
          </p:grpSpPr>
          <p:sp>
            <p:nvSpPr>
              <p:cNvPr id="156" name="No name"/>
              <p:cNvSpPr/>
              <p:nvPr/>
            </p:nvSpPr>
            <p:spPr>
              <a:xfrm>
                <a:off x="495377" y="39853"/>
                <a:ext cx="360000" cy="720000"/>
              </a:xfrm>
              <a:custGeom>
                <a:avLst/>
                <a:gdLst/>
                <a:ahLst/>
                <a:cxnLst/>
                <a:rect l="l" t="t" r="r" b="b"/>
                <a:pathLst>
                  <a:path w="360000" h="720000">
                    <a:moveTo>
                      <a:pt x="0" y="0"/>
                    </a:moveTo>
                    <a:lnTo>
                      <a:pt x="0" y="720000"/>
                    </a:lnTo>
                    <a:lnTo>
                      <a:pt x="360000" y="720000"/>
                    </a:lnTo>
                    <a:lnTo>
                      <a:pt x="360000" y="-13102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>
                  <a:alpha val="100"/>
                </a:srgbClr>
              </a:solidFill>
              <a:ln w="3600" cap="rnd">
                <a:solidFill>
                  <a:srgbClr val="FF0000">
                    <a:alpha val="1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57" name="No name"/>
              <p:cNvSpPr/>
              <p:nvPr/>
            </p:nvSpPr>
            <p:spPr>
              <a:xfrm>
                <a:off x="495377" y="39853"/>
                <a:ext cx="360000" cy="720000"/>
              </a:xfrm>
              <a:custGeom>
                <a:avLst/>
                <a:gdLst/>
                <a:ahLst/>
                <a:cxnLst/>
                <a:rect l="l" t="t" r="r" b="b"/>
                <a:pathLst>
                  <a:path w="360000" h="720000" fill="none">
                    <a:moveTo>
                      <a:pt x="0" y="0"/>
                    </a:moveTo>
                    <a:lnTo>
                      <a:pt x="0" y="720000"/>
                    </a:lnTo>
                    <a:lnTo>
                      <a:pt x="360000" y="720000"/>
                    </a:lnTo>
                    <a:lnTo>
                      <a:pt x="360000" y="-131029"/>
                    </a:lnTo>
                  </a:path>
                </a:pathLst>
              </a:custGeom>
              <a:noFill/>
              <a:ln w="28800" cap="rnd">
                <a:solidFill>
                  <a:srgbClr val="E1E1E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</p:grpSp>
        <p:grpSp>
          <p:nvGrpSpPr>
            <p:cNvPr id="158" name="No name"/>
            <p:cNvGrpSpPr/>
            <p:nvPr/>
          </p:nvGrpSpPr>
          <p:grpSpPr>
            <a:xfrm rot="12000000">
              <a:off x="-160849" y="1849231"/>
              <a:ext cx="360000" cy="720000"/>
              <a:chOff x="878480" y="39853"/>
              <a:chExt cx="360000" cy="720000"/>
            </a:xfrm>
          </p:grpSpPr>
          <p:sp>
            <p:nvSpPr>
              <p:cNvPr id="159" name="No name"/>
              <p:cNvSpPr/>
              <p:nvPr/>
            </p:nvSpPr>
            <p:spPr>
              <a:xfrm>
                <a:off x="878480" y="39853"/>
                <a:ext cx="360000" cy="720000"/>
              </a:xfrm>
              <a:custGeom>
                <a:avLst/>
                <a:gdLst/>
                <a:ahLst/>
                <a:cxnLst/>
                <a:rect l="l" t="t" r="r" b="b"/>
                <a:pathLst>
                  <a:path w="360000" h="720000">
                    <a:moveTo>
                      <a:pt x="0" y="0"/>
                    </a:moveTo>
                    <a:lnTo>
                      <a:pt x="0" y="720000"/>
                    </a:lnTo>
                    <a:lnTo>
                      <a:pt x="360000" y="720000"/>
                    </a:lnTo>
                    <a:lnTo>
                      <a:pt x="360000" y="-13102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>
                  <a:alpha val="100"/>
                </a:srgbClr>
              </a:solidFill>
              <a:ln w="3600" cap="rnd">
                <a:solidFill>
                  <a:srgbClr val="FF0000">
                    <a:alpha val="1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60" name="No name"/>
              <p:cNvSpPr/>
              <p:nvPr/>
            </p:nvSpPr>
            <p:spPr>
              <a:xfrm>
                <a:off x="878480" y="39853"/>
                <a:ext cx="360000" cy="720000"/>
              </a:xfrm>
              <a:custGeom>
                <a:avLst/>
                <a:gdLst/>
                <a:ahLst/>
                <a:cxnLst/>
                <a:rect l="l" t="t" r="r" b="b"/>
                <a:pathLst>
                  <a:path w="360000" h="720000" fill="none">
                    <a:moveTo>
                      <a:pt x="0" y="0"/>
                    </a:moveTo>
                    <a:lnTo>
                      <a:pt x="0" y="720000"/>
                    </a:lnTo>
                    <a:lnTo>
                      <a:pt x="360000" y="720000"/>
                    </a:lnTo>
                    <a:lnTo>
                      <a:pt x="360000" y="-131029"/>
                    </a:lnTo>
                  </a:path>
                </a:pathLst>
              </a:custGeom>
              <a:noFill/>
              <a:ln w="28800" cap="rnd">
                <a:solidFill>
                  <a:srgbClr val="E1E1E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</p:grpSp>
        <p:grpSp>
          <p:nvGrpSpPr>
            <p:cNvPr id="161" name="No name"/>
            <p:cNvGrpSpPr/>
            <p:nvPr/>
          </p:nvGrpSpPr>
          <p:grpSpPr>
            <a:xfrm rot="12000000">
              <a:off x="222254" y="1849231"/>
              <a:ext cx="360000" cy="720000"/>
              <a:chOff x="1261584" y="39853"/>
              <a:chExt cx="360000" cy="720000"/>
            </a:xfrm>
          </p:grpSpPr>
          <p:sp>
            <p:nvSpPr>
              <p:cNvPr id="162" name="No name"/>
              <p:cNvSpPr/>
              <p:nvPr/>
            </p:nvSpPr>
            <p:spPr>
              <a:xfrm>
                <a:off x="1261584" y="39853"/>
                <a:ext cx="360000" cy="720000"/>
              </a:xfrm>
              <a:custGeom>
                <a:avLst/>
                <a:gdLst/>
                <a:ahLst/>
                <a:cxnLst/>
                <a:rect l="l" t="t" r="r" b="b"/>
                <a:pathLst>
                  <a:path w="360000" h="720000">
                    <a:moveTo>
                      <a:pt x="0" y="0"/>
                    </a:moveTo>
                    <a:lnTo>
                      <a:pt x="0" y="720000"/>
                    </a:lnTo>
                    <a:lnTo>
                      <a:pt x="360000" y="720000"/>
                    </a:lnTo>
                    <a:lnTo>
                      <a:pt x="360000" y="-13102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>
                  <a:alpha val="100"/>
                </a:srgbClr>
              </a:solidFill>
              <a:ln w="3600" cap="rnd">
                <a:solidFill>
                  <a:srgbClr val="FF0000">
                    <a:alpha val="1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63" name="No name"/>
              <p:cNvSpPr/>
              <p:nvPr/>
            </p:nvSpPr>
            <p:spPr>
              <a:xfrm>
                <a:off x="1261584" y="39853"/>
                <a:ext cx="360000" cy="720000"/>
              </a:xfrm>
              <a:custGeom>
                <a:avLst/>
                <a:gdLst/>
                <a:ahLst/>
                <a:cxnLst/>
                <a:rect l="l" t="t" r="r" b="b"/>
                <a:pathLst>
                  <a:path w="360000" h="720000" fill="none">
                    <a:moveTo>
                      <a:pt x="0" y="0"/>
                    </a:moveTo>
                    <a:lnTo>
                      <a:pt x="0" y="720000"/>
                    </a:lnTo>
                    <a:lnTo>
                      <a:pt x="360000" y="720000"/>
                    </a:lnTo>
                    <a:lnTo>
                      <a:pt x="360000" y="-131029"/>
                    </a:lnTo>
                  </a:path>
                </a:pathLst>
              </a:custGeom>
              <a:noFill/>
              <a:ln w="28800" cap="rnd">
                <a:solidFill>
                  <a:srgbClr val="E1E1E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</p:grpSp>
        <p:grpSp>
          <p:nvGrpSpPr>
            <p:cNvPr id="164" name="No name"/>
            <p:cNvGrpSpPr/>
            <p:nvPr/>
          </p:nvGrpSpPr>
          <p:grpSpPr>
            <a:xfrm rot="12000000">
              <a:off x="605358" y="1849231"/>
              <a:ext cx="360000" cy="720000"/>
              <a:chOff x="1644687" y="39853"/>
              <a:chExt cx="360000" cy="720000"/>
            </a:xfrm>
          </p:grpSpPr>
          <p:sp>
            <p:nvSpPr>
              <p:cNvPr id="165" name="No name"/>
              <p:cNvSpPr/>
              <p:nvPr/>
            </p:nvSpPr>
            <p:spPr>
              <a:xfrm>
                <a:off x="1644687" y="39853"/>
                <a:ext cx="360000" cy="720000"/>
              </a:xfrm>
              <a:custGeom>
                <a:avLst/>
                <a:gdLst/>
                <a:ahLst/>
                <a:cxnLst/>
                <a:rect l="l" t="t" r="r" b="b"/>
                <a:pathLst>
                  <a:path w="360000" h="720000">
                    <a:moveTo>
                      <a:pt x="0" y="0"/>
                    </a:moveTo>
                    <a:lnTo>
                      <a:pt x="0" y="720000"/>
                    </a:lnTo>
                    <a:lnTo>
                      <a:pt x="360000" y="720000"/>
                    </a:lnTo>
                    <a:lnTo>
                      <a:pt x="360000" y="-13102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>
                  <a:alpha val="100"/>
                </a:srgbClr>
              </a:solidFill>
              <a:ln w="3600" cap="rnd">
                <a:solidFill>
                  <a:srgbClr val="FF0000">
                    <a:alpha val="1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66" name="No name"/>
              <p:cNvSpPr/>
              <p:nvPr/>
            </p:nvSpPr>
            <p:spPr>
              <a:xfrm>
                <a:off x="1644687" y="39853"/>
                <a:ext cx="360000" cy="720000"/>
              </a:xfrm>
              <a:custGeom>
                <a:avLst/>
                <a:gdLst/>
                <a:ahLst/>
                <a:cxnLst/>
                <a:rect l="l" t="t" r="r" b="b"/>
                <a:pathLst>
                  <a:path w="360000" h="720000" fill="none">
                    <a:moveTo>
                      <a:pt x="0" y="0"/>
                    </a:moveTo>
                    <a:lnTo>
                      <a:pt x="0" y="720000"/>
                    </a:lnTo>
                    <a:lnTo>
                      <a:pt x="360000" y="720000"/>
                    </a:lnTo>
                    <a:lnTo>
                      <a:pt x="360000" y="-131029"/>
                    </a:lnTo>
                  </a:path>
                </a:pathLst>
              </a:custGeom>
              <a:noFill/>
              <a:ln w="28800" cap="rnd">
                <a:solidFill>
                  <a:srgbClr val="E1E1E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</p:grpSp>
        <p:grpSp>
          <p:nvGrpSpPr>
            <p:cNvPr id="167" name="No name"/>
            <p:cNvGrpSpPr/>
            <p:nvPr/>
          </p:nvGrpSpPr>
          <p:grpSpPr>
            <a:xfrm rot="12000000">
              <a:off x="988461" y="1849231"/>
              <a:ext cx="360000" cy="720000"/>
              <a:chOff x="2027791" y="39853"/>
              <a:chExt cx="360000" cy="720000"/>
            </a:xfrm>
          </p:grpSpPr>
          <p:sp>
            <p:nvSpPr>
              <p:cNvPr id="168" name="No name"/>
              <p:cNvSpPr/>
              <p:nvPr/>
            </p:nvSpPr>
            <p:spPr>
              <a:xfrm>
                <a:off x="2027791" y="39853"/>
                <a:ext cx="360000" cy="720000"/>
              </a:xfrm>
              <a:custGeom>
                <a:avLst/>
                <a:gdLst/>
                <a:ahLst/>
                <a:cxnLst/>
                <a:rect l="l" t="t" r="r" b="b"/>
                <a:pathLst>
                  <a:path w="360000" h="720000">
                    <a:moveTo>
                      <a:pt x="0" y="0"/>
                    </a:moveTo>
                    <a:lnTo>
                      <a:pt x="0" y="720000"/>
                    </a:lnTo>
                    <a:lnTo>
                      <a:pt x="360000" y="720000"/>
                    </a:lnTo>
                    <a:lnTo>
                      <a:pt x="360000" y="-13102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>
                  <a:alpha val="100"/>
                </a:srgbClr>
              </a:solidFill>
              <a:ln w="3600" cap="rnd">
                <a:solidFill>
                  <a:srgbClr val="FF0000">
                    <a:alpha val="1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69" name="No name"/>
              <p:cNvSpPr/>
              <p:nvPr/>
            </p:nvSpPr>
            <p:spPr>
              <a:xfrm>
                <a:off x="2027791" y="39853"/>
                <a:ext cx="360000" cy="720000"/>
              </a:xfrm>
              <a:custGeom>
                <a:avLst/>
                <a:gdLst/>
                <a:ahLst/>
                <a:cxnLst/>
                <a:rect l="l" t="t" r="r" b="b"/>
                <a:pathLst>
                  <a:path w="360000" h="720000" fill="none">
                    <a:moveTo>
                      <a:pt x="0" y="0"/>
                    </a:moveTo>
                    <a:lnTo>
                      <a:pt x="0" y="720000"/>
                    </a:lnTo>
                    <a:lnTo>
                      <a:pt x="360000" y="720000"/>
                    </a:lnTo>
                    <a:lnTo>
                      <a:pt x="360000" y="-131029"/>
                    </a:lnTo>
                  </a:path>
                </a:pathLst>
              </a:custGeom>
              <a:noFill/>
              <a:ln w="28800" cap="rnd">
                <a:solidFill>
                  <a:srgbClr val="E1E1E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</p:grpSp>
        <p:grpSp>
          <p:nvGrpSpPr>
            <p:cNvPr id="170" name="No name"/>
            <p:cNvGrpSpPr/>
            <p:nvPr/>
          </p:nvGrpSpPr>
          <p:grpSpPr>
            <a:xfrm rot="12000000">
              <a:off x="1371568" y="1849231"/>
              <a:ext cx="360000" cy="720000"/>
              <a:chOff x="2410898" y="39853"/>
              <a:chExt cx="360000" cy="720000"/>
            </a:xfrm>
          </p:grpSpPr>
          <p:sp>
            <p:nvSpPr>
              <p:cNvPr id="171" name="No name"/>
              <p:cNvSpPr/>
              <p:nvPr/>
            </p:nvSpPr>
            <p:spPr>
              <a:xfrm>
                <a:off x="2410898" y="39853"/>
                <a:ext cx="360000" cy="720000"/>
              </a:xfrm>
              <a:custGeom>
                <a:avLst/>
                <a:gdLst/>
                <a:ahLst/>
                <a:cxnLst/>
                <a:rect l="l" t="t" r="r" b="b"/>
                <a:pathLst>
                  <a:path w="360000" h="720000">
                    <a:moveTo>
                      <a:pt x="0" y="0"/>
                    </a:moveTo>
                    <a:lnTo>
                      <a:pt x="0" y="720000"/>
                    </a:lnTo>
                    <a:lnTo>
                      <a:pt x="360000" y="720000"/>
                    </a:lnTo>
                    <a:lnTo>
                      <a:pt x="360000" y="-13102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>
                  <a:alpha val="100"/>
                </a:srgbClr>
              </a:solidFill>
              <a:ln w="3600" cap="rnd">
                <a:solidFill>
                  <a:srgbClr val="FF0000">
                    <a:alpha val="1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72" name="No name"/>
              <p:cNvSpPr/>
              <p:nvPr/>
            </p:nvSpPr>
            <p:spPr>
              <a:xfrm>
                <a:off x="2410898" y="39853"/>
                <a:ext cx="360000" cy="720000"/>
              </a:xfrm>
              <a:custGeom>
                <a:avLst/>
                <a:gdLst/>
                <a:ahLst/>
                <a:cxnLst/>
                <a:rect l="l" t="t" r="r" b="b"/>
                <a:pathLst>
                  <a:path w="360000" h="720000" fill="none">
                    <a:moveTo>
                      <a:pt x="0" y="0"/>
                    </a:moveTo>
                    <a:lnTo>
                      <a:pt x="0" y="720000"/>
                    </a:lnTo>
                    <a:lnTo>
                      <a:pt x="360000" y="720000"/>
                    </a:lnTo>
                    <a:lnTo>
                      <a:pt x="360000" y="-131029"/>
                    </a:lnTo>
                  </a:path>
                </a:pathLst>
              </a:custGeom>
              <a:noFill/>
              <a:ln w="28800" cap="rnd">
                <a:solidFill>
                  <a:srgbClr val="E1E1E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</p:grpSp>
        <p:grpSp>
          <p:nvGrpSpPr>
            <p:cNvPr id="173" name="No name"/>
            <p:cNvGrpSpPr/>
            <p:nvPr/>
          </p:nvGrpSpPr>
          <p:grpSpPr>
            <a:xfrm rot="12000000">
              <a:off x="1754672" y="1849231"/>
              <a:ext cx="360000" cy="720000"/>
              <a:chOff x="2794001" y="39853"/>
              <a:chExt cx="360000" cy="720000"/>
            </a:xfrm>
          </p:grpSpPr>
          <p:sp>
            <p:nvSpPr>
              <p:cNvPr id="174" name="No name"/>
              <p:cNvSpPr/>
              <p:nvPr/>
            </p:nvSpPr>
            <p:spPr>
              <a:xfrm>
                <a:off x="2794001" y="39853"/>
                <a:ext cx="360000" cy="720000"/>
              </a:xfrm>
              <a:custGeom>
                <a:avLst/>
                <a:gdLst/>
                <a:ahLst/>
                <a:cxnLst/>
                <a:rect l="l" t="t" r="r" b="b"/>
                <a:pathLst>
                  <a:path w="360000" h="720000">
                    <a:moveTo>
                      <a:pt x="0" y="0"/>
                    </a:moveTo>
                    <a:lnTo>
                      <a:pt x="0" y="720000"/>
                    </a:lnTo>
                    <a:lnTo>
                      <a:pt x="360000" y="720000"/>
                    </a:lnTo>
                    <a:lnTo>
                      <a:pt x="360000" y="-13102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>
                  <a:alpha val="100"/>
                </a:srgbClr>
              </a:solidFill>
              <a:ln w="3600" cap="rnd">
                <a:solidFill>
                  <a:srgbClr val="FF0000">
                    <a:alpha val="1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75" name="No name"/>
              <p:cNvSpPr/>
              <p:nvPr/>
            </p:nvSpPr>
            <p:spPr>
              <a:xfrm>
                <a:off x="2794001" y="39853"/>
                <a:ext cx="360000" cy="720000"/>
              </a:xfrm>
              <a:custGeom>
                <a:avLst/>
                <a:gdLst/>
                <a:ahLst/>
                <a:cxnLst/>
                <a:rect l="l" t="t" r="r" b="b"/>
                <a:pathLst>
                  <a:path w="360000" h="720000" fill="none">
                    <a:moveTo>
                      <a:pt x="0" y="0"/>
                    </a:moveTo>
                    <a:lnTo>
                      <a:pt x="0" y="720000"/>
                    </a:lnTo>
                    <a:lnTo>
                      <a:pt x="360000" y="720000"/>
                    </a:lnTo>
                    <a:lnTo>
                      <a:pt x="360000" y="-131029"/>
                    </a:lnTo>
                  </a:path>
                </a:pathLst>
              </a:custGeom>
              <a:noFill/>
              <a:ln w="28800" cap="rnd">
                <a:solidFill>
                  <a:srgbClr val="E1E1E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</p:grpSp>
        <p:grpSp>
          <p:nvGrpSpPr>
            <p:cNvPr id="176" name="No name"/>
            <p:cNvGrpSpPr/>
            <p:nvPr/>
          </p:nvGrpSpPr>
          <p:grpSpPr>
            <a:xfrm rot="12000000">
              <a:off x="2137775" y="1849231"/>
              <a:ext cx="360000" cy="720000"/>
              <a:chOff x="3177104" y="39853"/>
              <a:chExt cx="360000" cy="720000"/>
            </a:xfrm>
          </p:grpSpPr>
          <p:sp>
            <p:nvSpPr>
              <p:cNvPr id="177" name="No name"/>
              <p:cNvSpPr/>
              <p:nvPr/>
            </p:nvSpPr>
            <p:spPr>
              <a:xfrm>
                <a:off x="3177104" y="39853"/>
                <a:ext cx="360000" cy="720000"/>
              </a:xfrm>
            </p:spPr>
          </p:sp>
          <p:sp>
            <p:nvSpPr>
              <p:cNvPr id="178" name="No name"/>
              <p:cNvSpPr/>
              <p:nvPr/>
            </p:nvSpPr>
            <p:spPr>
              <a:xfrm>
                <a:off x="3177104" y="39853"/>
                <a:ext cx="360000" cy="720000"/>
              </a:xfrm>
            </p:spPr>
          </p:sp>
        </p:grpSp>
        <p:grpSp>
          <p:nvGrpSpPr>
            <p:cNvPr id="179" name="No name"/>
            <p:cNvGrpSpPr/>
            <p:nvPr/>
          </p:nvGrpSpPr>
          <p:grpSpPr>
            <a:xfrm rot="12000000">
              <a:off x="2139261" y="1849834"/>
              <a:ext cx="360000" cy="720000"/>
              <a:chOff x="3178590" y="40457"/>
              <a:chExt cx="360000" cy="720000"/>
            </a:xfrm>
          </p:grpSpPr>
          <p:sp>
            <p:nvSpPr>
              <p:cNvPr id="180" name="No name"/>
              <p:cNvSpPr/>
              <p:nvPr/>
            </p:nvSpPr>
            <p:spPr>
              <a:xfrm>
                <a:off x="3178590" y="40457"/>
                <a:ext cx="360000" cy="720000"/>
              </a:xfrm>
              <a:custGeom>
                <a:avLst/>
                <a:gdLst/>
                <a:ahLst/>
                <a:cxnLst/>
                <a:rect l="l" t="t" r="r" b="b"/>
                <a:pathLst>
                  <a:path w="360000" h="720000">
                    <a:moveTo>
                      <a:pt x="0" y="0"/>
                    </a:moveTo>
                    <a:lnTo>
                      <a:pt x="0" y="720000"/>
                    </a:lnTo>
                    <a:lnTo>
                      <a:pt x="360000" y="720000"/>
                    </a:lnTo>
                    <a:lnTo>
                      <a:pt x="360000" y="-13102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>
                  <a:alpha val="100"/>
                </a:srgbClr>
              </a:solidFill>
              <a:ln w="3600" cap="rnd">
                <a:solidFill>
                  <a:srgbClr val="FF0000">
                    <a:alpha val="1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81" name="No name"/>
              <p:cNvSpPr/>
              <p:nvPr/>
            </p:nvSpPr>
            <p:spPr>
              <a:xfrm>
                <a:off x="3178590" y="40457"/>
                <a:ext cx="360000" cy="720000"/>
              </a:xfrm>
              <a:custGeom>
                <a:avLst/>
                <a:gdLst/>
                <a:ahLst/>
                <a:cxnLst/>
                <a:rect l="l" t="t" r="r" b="b"/>
                <a:pathLst>
                  <a:path w="360000" h="720000" fill="none">
                    <a:moveTo>
                      <a:pt x="0" y="0"/>
                    </a:moveTo>
                    <a:lnTo>
                      <a:pt x="0" y="720000"/>
                    </a:lnTo>
                    <a:lnTo>
                      <a:pt x="360000" y="720000"/>
                    </a:lnTo>
                    <a:lnTo>
                      <a:pt x="360000" y="-131029"/>
                    </a:lnTo>
                  </a:path>
                </a:pathLst>
              </a:custGeom>
              <a:noFill/>
              <a:ln w="28800" cap="rnd">
                <a:solidFill>
                  <a:srgbClr val="E1E1E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</p:grpSp>
      </p:grpSp>
      <p:grpSp>
        <p:nvGrpSpPr>
          <p:cNvPr id="182" name="Handicapped sign"/>
          <p:cNvGrpSpPr/>
          <p:nvPr/>
        </p:nvGrpSpPr>
        <p:grpSpPr>
          <a:xfrm rot="20427800">
            <a:off x="688625" y="3637915"/>
            <a:ext cx="208980" cy="215900"/>
            <a:chOff x="688625" y="3637915"/>
            <a:chExt cx="208980" cy="215900"/>
          </a:xfrm>
        </p:grpSpPr>
        <p:sp>
          <p:nvSpPr>
            <p:cNvPr id="183" name="No name"/>
            <p:cNvSpPr/>
            <p:nvPr/>
          </p:nvSpPr>
          <p:spPr>
            <a:xfrm>
              <a:off x="688625" y="3637915"/>
              <a:ext cx="208980" cy="215900"/>
            </a:xfrm>
            <a:custGeom>
              <a:avLst/>
              <a:gdLst/>
              <a:ahLst/>
              <a:cxnLst/>
              <a:rect l="l" t="t" r="r" b="b"/>
              <a:pathLst>
                <a:path w="208980" h="215900">
                  <a:moveTo>
                    <a:pt x="0" y="215900"/>
                  </a:moveTo>
                  <a:lnTo>
                    <a:pt x="0" y="0"/>
                  </a:lnTo>
                  <a:lnTo>
                    <a:pt x="208980" y="0"/>
                  </a:lnTo>
                  <a:lnTo>
                    <a:pt x="208980" y="215900"/>
                  </a:lnTo>
                  <a:lnTo>
                    <a:pt x="0" y="215900"/>
                  </a:lnTo>
                  <a:close/>
                </a:path>
              </a:pathLst>
            </a:custGeom>
            <a:solidFill>
              <a:srgbClr val="EFEFEF">
                <a:alpha val="100000"/>
              </a:srgbClr>
            </a:solidFill>
            <a:ln w="0" cap="rnd">
              <a:solidFill>
                <a:srgbClr val="8F8F8F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grpSp>
          <p:nvGrpSpPr>
            <p:cNvPr id="184" name="No name"/>
            <p:cNvGrpSpPr/>
            <p:nvPr/>
          </p:nvGrpSpPr>
          <p:grpSpPr>
            <a:xfrm>
              <a:off x="719471" y="3660145"/>
              <a:ext cx="147289" cy="171440"/>
              <a:chOff x="30846" y="22230"/>
              <a:chExt cx="147289" cy="171440"/>
            </a:xfrm>
          </p:grpSpPr>
          <p:sp>
            <p:nvSpPr>
              <p:cNvPr id="185" name="No name"/>
              <p:cNvSpPr/>
              <p:nvPr/>
            </p:nvSpPr>
            <p:spPr>
              <a:xfrm>
                <a:off x="82121" y="50256"/>
                <a:ext cx="96013" cy="119714"/>
              </a:xfrm>
              <a:custGeom>
                <a:avLst/>
                <a:gdLst/>
                <a:ahLst/>
                <a:cxnLst/>
                <a:rect l="l" t="t" r="r" b="b"/>
                <a:pathLst>
                  <a:path w="96013" h="119714">
                    <a:moveTo>
                      <a:pt x="16435" y="6574"/>
                    </a:moveTo>
                    <a:lnTo>
                      <a:pt x="16435" y="29064"/>
                    </a:lnTo>
                    <a:lnTo>
                      <a:pt x="46190" y="29064"/>
                    </a:lnTo>
                    <a:lnTo>
                      <a:pt x="46190" y="44633"/>
                    </a:lnTo>
                    <a:lnTo>
                      <a:pt x="16089" y="44633"/>
                    </a:lnTo>
                    <a:lnTo>
                      <a:pt x="16089" y="59857"/>
                    </a:lnTo>
                    <a:lnTo>
                      <a:pt x="52418" y="59857"/>
                    </a:lnTo>
                    <a:lnTo>
                      <a:pt x="76984" y="100684"/>
                    </a:lnTo>
                    <a:lnTo>
                      <a:pt x="90477" y="93418"/>
                    </a:lnTo>
                    <a:lnTo>
                      <a:pt x="96013" y="105182"/>
                    </a:lnTo>
                    <a:lnTo>
                      <a:pt x="70064" y="119714"/>
                    </a:lnTo>
                    <a:lnTo>
                      <a:pt x="42730" y="75081"/>
                    </a:lnTo>
                    <a:lnTo>
                      <a:pt x="0" y="75081"/>
                    </a:lnTo>
                    <a:lnTo>
                      <a:pt x="0" y="0"/>
                    </a:lnTo>
                    <a:lnTo>
                      <a:pt x="16435" y="6574"/>
                    </a:lnTo>
                    <a:close/>
                  </a:path>
                </a:pathLst>
              </a:custGeom>
              <a:solidFill>
                <a:srgbClr val="8F8F8F">
                  <a:alpha val="100000"/>
                </a:srgbClr>
              </a:solidFill>
              <a:ln w="0" cap="rnd">
                <a:solidFill>
                  <a:srgbClr val="8F8F8F">
                    <a:alpha val="1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86" name="No name"/>
              <p:cNvSpPr/>
              <p:nvPr/>
            </p:nvSpPr>
            <p:spPr>
              <a:xfrm>
                <a:off x="78539" y="22230"/>
                <a:ext cx="35241" cy="35241"/>
              </a:xfrm>
              <a:custGeom>
                <a:avLst/>
                <a:gdLst/>
                <a:ahLst/>
                <a:cxnLst/>
                <a:rect l="l" t="t" r="r" b="b"/>
                <a:pathLst>
                  <a:path w="35241" h="35241">
                    <a:moveTo>
                      <a:pt x="35241" y="17621"/>
                    </a:moveTo>
                    <a:arcTo wR="17621" hR="17621" stAng="0" swAng="-10800002"/>
                    <a:arcTo wR="17621" hR="17621" stAng="10800000" swAng="-10800000"/>
                    <a:close/>
                  </a:path>
                </a:pathLst>
              </a:custGeom>
              <a:solidFill>
                <a:srgbClr val="8F8F8F">
                  <a:alpha val="100000"/>
                </a:srgbClr>
              </a:solidFill>
              <a:ln w="0" cap="rnd">
                <a:solidFill>
                  <a:srgbClr val="8F8F8F">
                    <a:alpha val="1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87" name="No name"/>
              <p:cNvSpPr/>
              <p:nvPr/>
            </p:nvSpPr>
            <p:spPr>
              <a:xfrm>
                <a:off x="30332" y="81004"/>
                <a:ext cx="107949" cy="112219"/>
              </a:xfrm>
              <a:custGeom>
                <a:avLst/>
                <a:gdLst/>
                <a:ahLst/>
                <a:cxnLst/>
                <a:rect l="l" t="t" r="r" b="b"/>
                <a:pathLst>
                  <a:path w="107949" h="112219">
                    <a:moveTo>
                      <a:pt x="44004" y="0"/>
                    </a:moveTo>
                    <a:lnTo>
                      <a:pt x="44004" y="14013"/>
                    </a:lnTo>
                    <a:cubicBezTo>
                      <a:pt x="7200" y="28800"/>
                      <a:pt x="10800" y="64800"/>
                      <a:pt x="21600" y="79200"/>
                    </a:cubicBezTo>
                    <a:cubicBezTo>
                      <a:pt x="32007" y="94394"/>
                      <a:pt x="42896" y="96428"/>
                      <a:pt x="51663" y="98470"/>
                    </a:cubicBezTo>
                    <a:cubicBezTo>
                      <a:pt x="60430" y="100512"/>
                      <a:pt x="89410" y="96907"/>
                      <a:pt x="99148" y="68967"/>
                    </a:cubicBezTo>
                    <a:lnTo>
                      <a:pt x="107949" y="82612"/>
                    </a:lnTo>
                    <a:cubicBezTo>
                      <a:pt x="97200" y="104400"/>
                      <a:pt x="72000" y="108000"/>
                      <a:pt x="61200" y="111600"/>
                    </a:cubicBezTo>
                    <a:cubicBezTo>
                      <a:pt x="51959" y="112709"/>
                      <a:pt x="26951" y="110498"/>
                      <a:pt x="11905" y="89536"/>
                    </a:cubicBezTo>
                    <a:cubicBezTo>
                      <a:pt x="-3141" y="68573"/>
                      <a:pt x="-611" y="55079"/>
                      <a:pt x="1919" y="42148"/>
                    </a:cubicBezTo>
                    <a:cubicBezTo>
                      <a:pt x="4450" y="29216"/>
                      <a:pt x="15976" y="8132"/>
                      <a:pt x="44004" y="0"/>
                    </a:cubicBezTo>
                    <a:close/>
                  </a:path>
                </a:pathLst>
              </a:custGeom>
              <a:solidFill>
                <a:srgbClr val="8F8F8F">
                  <a:alpha val="100000"/>
                </a:srgbClr>
              </a:solidFill>
              <a:ln w="0" cap="rnd">
                <a:solidFill>
                  <a:srgbClr val="8F8F8F">
                    <a:alpha val="1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</p:grpSp>
      </p:grpSp>
      <p:grpSp>
        <p:nvGrpSpPr>
          <p:cNvPr id="188" name="Handicapped sign"/>
          <p:cNvGrpSpPr/>
          <p:nvPr/>
        </p:nvGrpSpPr>
        <p:grpSpPr>
          <a:xfrm rot="20427800">
            <a:off x="689895" y="3239135"/>
            <a:ext cx="208980" cy="215900"/>
            <a:chOff x="689895" y="3239135"/>
            <a:chExt cx="208980" cy="215900"/>
          </a:xfrm>
        </p:grpSpPr>
        <p:sp>
          <p:nvSpPr>
            <p:cNvPr id="189" name="No name"/>
            <p:cNvSpPr/>
            <p:nvPr/>
          </p:nvSpPr>
          <p:spPr>
            <a:xfrm>
              <a:off x="689895" y="3239135"/>
              <a:ext cx="208980" cy="215900"/>
            </a:xfrm>
            <a:custGeom>
              <a:avLst/>
              <a:gdLst/>
              <a:ahLst/>
              <a:cxnLst/>
              <a:rect l="l" t="t" r="r" b="b"/>
              <a:pathLst>
                <a:path w="208980" h="215900">
                  <a:moveTo>
                    <a:pt x="0" y="215900"/>
                  </a:moveTo>
                  <a:lnTo>
                    <a:pt x="0" y="0"/>
                  </a:lnTo>
                  <a:lnTo>
                    <a:pt x="208980" y="0"/>
                  </a:lnTo>
                  <a:lnTo>
                    <a:pt x="208980" y="215900"/>
                  </a:lnTo>
                  <a:lnTo>
                    <a:pt x="0" y="215900"/>
                  </a:lnTo>
                  <a:close/>
                </a:path>
              </a:pathLst>
            </a:custGeom>
            <a:solidFill>
              <a:srgbClr val="EFEFEF">
                <a:alpha val="100000"/>
              </a:srgbClr>
            </a:solidFill>
            <a:ln w="0" cap="rnd">
              <a:solidFill>
                <a:srgbClr val="8F8F8F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grpSp>
          <p:nvGrpSpPr>
            <p:cNvPr id="190" name="No name"/>
            <p:cNvGrpSpPr/>
            <p:nvPr/>
          </p:nvGrpSpPr>
          <p:grpSpPr>
            <a:xfrm>
              <a:off x="720741" y="3261365"/>
              <a:ext cx="147289" cy="171440"/>
              <a:chOff x="30846" y="22230"/>
              <a:chExt cx="147289" cy="171440"/>
            </a:xfrm>
          </p:grpSpPr>
          <p:sp>
            <p:nvSpPr>
              <p:cNvPr id="191" name="No name"/>
              <p:cNvSpPr/>
              <p:nvPr/>
            </p:nvSpPr>
            <p:spPr>
              <a:xfrm>
                <a:off x="82121" y="50256"/>
                <a:ext cx="96013" cy="119714"/>
              </a:xfrm>
              <a:custGeom>
                <a:avLst/>
                <a:gdLst/>
                <a:ahLst/>
                <a:cxnLst/>
                <a:rect l="l" t="t" r="r" b="b"/>
                <a:pathLst>
                  <a:path w="96013" h="119714">
                    <a:moveTo>
                      <a:pt x="16435" y="6574"/>
                    </a:moveTo>
                    <a:lnTo>
                      <a:pt x="16435" y="29064"/>
                    </a:lnTo>
                    <a:lnTo>
                      <a:pt x="46190" y="29064"/>
                    </a:lnTo>
                    <a:lnTo>
                      <a:pt x="46190" y="44633"/>
                    </a:lnTo>
                    <a:lnTo>
                      <a:pt x="16089" y="44633"/>
                    </a:lnTo>
                    <a:lnTo>
                      <a:pt x="16089" y="59857"/>
                    </a:lnTo>
                    <a:lnTo>
                      <a:pt x="52418" y="59857"/>
                    </a:lnTo>
                    <a:lnTo>
                      <a:pt x="76984" y="100684"/>
                    </a:lnTo>
                    <a:lnTo>
                      <a:pt x="90477" y="93418"/>
                    </a:lnTo>
                    <a:lnTo>
                      <a:pt x="96013" y="105182"/>
                    </a:lnTo>
                    <a:lnTo>
                      <a:pt x="70064" y="119714"/>
                    </a:lnTo>
                    <a:lnTo>
                      <a:pt x="42730" y="75081"/>
                    </a:lnTo>
                    <a:lnTo>
                      <a:pt x="0" y="75081"/>
                    </a:lnTo>
                    <a:lnTo>
                      <a:pt x="0" y="0"/>
                    </a:lnTo>
                    <a:lnTo>
                      <a:pt x="16435" y="6574"/>
                    </a:lnTo>
                    <a:close/>
                  </a:path>
                </a:pathLst>
              </a:custGeom>
              <a:solidFill>
                <a:srgbClr val="8F8F8F">
                  <a:alpha val="100000"/>
                </a:srgbClr>
              </a:solidFill>
              <a:ln w="0" cap="rnd">
                <a:solidFill>
                  <a:srgbClr val="8F8F8F">
                    <a:alpha val="1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92" name="No name"/>
              <p:cNvSpPr/>
              <p:nvPr/>
            </p:nvSpPr>
            <p:spPr>
              <a:xfrm>
                <a:off x="78539" y="22230"/>
                <a:ext cx="35241" cy="35241"/>
              </a:xfrm>
              <a:custGeom>
                <a:avLst/>
                <a:gdLst/>
                <a:ahLst/>
                <a:cxnLst/>
                <a:rect l="l" t="t" r="r" b="b"/>
                <a:pathLst>
                  <a:path w="35241" h="35241">
                    <a:moveTo>
                      <a:pt x="35241" y="17621"/>
                    </a:moveTo>
                    <a:arcTo wR="17621" hR="17621" stAng="0" swAng="-10800002"/>
                    <a:arcTo wR="17621" hR="17621" stAng="10800000" swAng="-10800000"/>
                    <a:close/>
                  </a:path>
                </a:pathLst>
              </a:custGeom>
              <a:solidFill>
                <a:srgbClr val="8F8F8F">
                  <a:alpha val="100000"/>
                </a:srgbClr>
              </a:solidFill>
              <a:ln w="0" cap="rnd">
                <a:solidFill>
                  <a:srgbClr val="8F8F8F">
                    <a:alpha val="1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93" name="No name"/>
              <p:cNvSpPr/>
              <p:nvPr/>
            </p:nvSpPr>
            <p:spPr>
              <a:xfrm>
                <a:off x="30332" y="81004"/>
                <a:ext cx="107949" cy="112219"/>
              </a:xfrm>
              <a:custGeom>
                <a:avLst/>
                <a:gdLst/>
                <a:ahLst/>
                <a:cxnLst/>
                <a:rect l="l" t="t" r="r" b="b"/>
                <a:pathLst>
                  <a:path w="107949" h="112219">
                    <a:moveTo>
                      <a:pt x="44004" y="0"/>
                    </a:moveTo>
                    <a:lnTo>
                      <a:pt x="44004" y="14013"/>
                    </a:lnTo>
                    <a:cubicBezTo>
                      <a:pt x="7200" y="28800"/>
                      <a:pt x="10800" y="64800"/>
                      <a:pt x="21600" y="79200"/>
                    </a:cubicBezTo>
                    <a:cubicBezTo>
                      <a:pt x="32007" y="94394"/>
                      <a:pt x="42896" y="96428"/>
                      <a:pt x="51663" y="98470"/>
                    </a:cubicBezTo>
                    <a:cubicBezTo>
                      <a:pt x="60430" y="100512"/>
                      <a:pt x="89410" y="96907"/>
                      <a:pt x="99148" y="68967"/>
                    </a:cubicBezTo>
                    <a:lnTo>
                      <a:pt x="107949" y="82612"/>
                    </a:lnTo>
                    <a:cubicBezTo>
                      <a:pt x="97200" y="104400"/>
                      <a:pt x="72000" y="108000"/>
                      <a:pt x="61200" y="111600"/>
                    </a:cubicBezTo>
                    <a:cubicBezTo>
                      <a:pt x="51959" y="112709"/>
                      <a:pt x="26951" y="110498"/>
                      <a:pt x="11905" y="89536"/>
                    </a:cubicBezTo>
                    <a:cubicBezTo>
                      <a:pt x="-3141" y="68573"/>
                      <a:pt x="-611" y="55079"/>
                      <a:pt x="1919" y="42148"/>
                    </a:cubicBezTo>
                    <a:cubicBezTo>
                      <a:pt x="4450" y="29216"/>
                      <a:pt x="15976" y="8132"/>
                      <a:pt x="44004" y="0"/>
                    </a:cubicBezTo>
                    <a:close/>
                  </a:path>
                </a:pathLst>
              </a:custGeom>
              <a:solidFill>
                <a:srgbClr val="8F8F8F">
                  <a:alpha val="100000"/>
                </a:srgbClr>
              </a:solidFill>
              <a:ln w="0" cap="rnd">
                <a:solidFill>
                  <a:srgbClr val="8F8F8F">
                    <a:alpha val="1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</p:grpSp>
      </p:grpSp>
      <p:sp>
        <p:nvSpPr>
          <p:cNvPr id="194" name="No name"/>
          <p:cNvSpPr/>
          <p:nvPr/>
        </p:nvSpPr>
        <p:spPr>
          <a:xfrm>
            <a:off x="7218508" y="876511"/>
            <a:ext cx="1260376" cy="3466602"/>
          </a:xfrm>
          <a:custGeom>
            <a:avLst/>
            <a:gdLst/>
            <a:ahLst/>
            <a:cxnLst/>
            <a:rect l="l" t="t" r="r" b="b"/>
            <a:pathLst>
              <a:path w="1260376" h="4591424">
                <a:moveTo>
                  <a:pt x="0" y="0"/>
                </a:moveTo>
                <a:lnTo>
                  <a:pt x="0" y="4591424"/>
                </a:lnTo>
                <a:lnTo>
                  <a:pt x="1260376" y="4591424"/>
                </a:lnTo>
                <a:lnTo>
                  <a:pt x="1260376" y="0"/>
                </a:lnTo>
                <a:lnTo>
                  <a:pt x="0" y="0"/>
                </a:lnTo>
                <a:close/>
              </a:path>
            </a:pathLst>
          </a:custGeom>
          <a:solidFill>
            <a:srgbClr val="E9FFCF">
              <a:alpha val="100000"/>
            </a:srgbClr>
          </a:solidFill>
          <a:ln w="7200" cap="rnd">
            <a:solidFill>
              <a:srgbClr val="ADBF50">
                <a:alpha val="100"/>
              </a:srgb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98" name="H"/>
          <p:cNvGrpSpPr/>
          <p:nvPr/>
        </p:nvGrpSpPr>
        <p:grpSpPr>
          <a:xfrm>
            <a:off x="7329775" y="1150117"/>
            <a:ext cx="901691" cy="202573"/>
            <a:chOff x="7329775" y="1150117"/>
            <a:chExt cx="901691" cy="202573"/>
          </a:xfrm>
        </p:grpSpPr>
        <p:sp>
          <p:nvSpPr>
            <p:cNvPr id="199" name="No name"/>
            <p:cNvSpPr/>
            <p:nvPr/>
          </p:nvSpPr>
          <p:spPr>
            <a:xfrm>
              <a:off x="7329775" y="1150117"/>
              <a:ext cx="901691" cy="202573"/>
            </a:xfrm>
            <a:custGeom>
              <a:avLst/>
              <a:gdLst/>
              <a:ahLst/>
              <a:cxnLst/>
              <a:rect l="l" t="t" r="r" b="b"/>
              <a:pathLst>
                <a:path w="901691" h="202573">
                  <a:moveTo>
                    <a:pt x="0" y="0"/>
                  </a:moveTo>
                  <a:lnTo>
                    <a:pt x="0" y="202573"/>
                  </a:lnTo>
                  <a:lnTo>
                    <a:pt x="901691" y="202573"/>
                  </a:lnTo>
                  <a:lnTo>
                    <a:pt x="90169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"/>
              </a:srgbClr>
            </a:solidFill>
            <a:ln w="28800" cap="rnd">
              <a:solidFill>
                <a:srgbClr val="FFFFFF">
                  <a:alpha val="100"/>
                </a:srgbClr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0" name="@"/>
            <p:cNvSpPr/>
            <p:nvPr/>
          </p:nvSpPr>
          <p:spPr>
            <a:xfrm>
              <a:off x="7329775" y="1150117"/>
              <a:ext cx="901691" cy="202573"/>
            </a:xfrm>
          </p:spPr>
          <p:txBody>
            <a:bodyPr wrap="square" lIns="10800" tIns="10800" rIns="10800" bIns="10800" rtlCol="0" anchor="ctr"/>
            <a:lstStyle/>
            <a:p>
              <a:pPr defTabSz="457200"/>
              <a:r>
                <a:rPr sz="1100" kern="100" spc="-9" dirty="0">
                  <a:solidFill>
                    <a:srgbClr val="252525"/>
                  </a:solidFill>
                  <a:latin typeface="Tahoma"/>
                </a:rPr>
                <a:t>Barrière</a:t>
              </a:r>
              <a:endParaRPr kern="100" dirty="0"/>
            </a:p>
          </p:txBody>
        </p:sp>
      </p:grpSp>
      <p:grpSp>
        <p:nvGrpSpPr>
          <p:cNvPr id="202" name="Security gate"/>
          <p:cNvGrpSpPr/>
          <p:nvPr/>
        </p:nvGrpSpPr>
        <p:grpSpPr>
          <a:xfrm>
            <a:off x="7338735" y="981718"/>
            <a:ext cx="472857" cy="161280"/>
            <a:chOff x="7338735" y="981718"/>
            <a:chExt cx="472857" cy="161280"/>
          </a:xfrm>
        </p:grpSpPr>
        <p:sp>
          <p:nvSpPr>
            <p:cNvPr id="203" name="No name"/>
            <p:cNvSpPr/>
            <p:nvPr/>
          </p:nvSpPr>
          <p:spPr>
            <a:xfrm>
              <a:off x="7338735" y="981718"/>
              <a:ext cx="161280" cy="161280"/>
            </a:xfrm>
            <a:custGeom>
              <a:avLst/>
              <a:gdLst/>
              <a:ahLst/>
              <a:cxnLst/>
              <a:rect l="l" t="t" r="r" b="b"/>
              <a:pathLst>
                <a:path w="161280" h="161280">
                  <a:moveTo>
                    <a:pt x="0" y="0"/>
                  </a:moveTo>
                  <a:lnTo>
                    <a:pt x="0" y="161280"/>
                  </a:lnTo>
                  <a:lnTo>
                    <a:pt x="161280" y="161280"/>
                  </a:lnTo>
                  <a:lnTo>
                    <a:pt x="16128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3600" cap="rnd">
              <a:solidFill>
                <a:srgbClr val="353739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4" name="No name"/>
            <p:cNvSpPr/>
            <p:nvPr/>
          </p:nvSpPr>
          <p:spPr>
            <a:xfrm>
              <a:off x="7500016" y="1062358"/>
              <a:ext cx="311576" cy="32256"/>
            </a:xfrm>
            <a:custGeom>
              <a:avLst/>
              <a:gdLst/>
              <a:ahLst/>
              <a:cxnLst/>
              <a:rect l="l" t="t" r="r" b="b"/>
              <a:pathLst>
                <a:path w="311576" h="32256">
                  <a:moveTo>
                    <a:pt x="0" y="0"/>
                  </a:moveTo>
                  <a:lnTo>
                    <a:pt x="0" y="32256"/>
                  </a:lnTo>
                  <a:lnTo>
                    <a:pt x="311576" y="32256"/>
                  </a:lnTo>
                  <a:lnTo>
                    <a:pt x="31157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3600" cap="rnd">
              <a:solidFill>
                <a:srgbClr val="353739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5" name="No name"/>
            <p:cNvSpPr/>
            <p:nvPr/>
          </p:nvSpPr>
          <p:spPr>
            <a:xfrm>
              <a:off x="7500016" y="1030102"/>
              <a:ext cx="37829" cy="32256"/>
            </a:xfrm>
            <a:custGeom>
              <a:avLst/>
              <a:gdLst/>
              <a:ahLst/>
              <a:cxnLst/>
              <a:rect l="l" t="t" r="r" b="b"/>
              <a:pathLst>
                <a:path w="37829" h="32256">
                  <a:moveTo>
                    <a:pt x="0" y="0"/>
                  </a:moveTo>
                  <a:lnTo>
                    <a:pt x="0" y="32256"/>
                  </a:lnTo>
                  <a:lnTo>
                    <a:pt x="37829" y="32256"/>
                  </a:lnTo>
                  <a:lnTo>
                    <a:pt x="3782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3600" cap="rnd">
              <a:solidFill>
                <a:srgbClr val="353739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grpSp>
        <p:nvGrpSpPr>
          <p:cNvPr id="207" name="Dumpster"/>
          <p:cNvGrpSpPr/>
          <p:nvPr/>
        </p:nvGrpSpPr>
        <p:grpSpPr>
          <a:xfrm>
            <a:off x="7350115" y="2144259"/>
            <a:ext cx="251790" cy="375396"/>
            <a:chOff x="7350115" y="2162727"/>
            <a:chExt cx="251790" cy="375396"/>
          </a:xfrm>
        </p:grpSpPr>
        <p:sp>
          <p:nvSpPr>
            <p:cNvPr id="208" name="No name"/>
            <p:cNvSpPr/>
            <p:nvPr/>
          </p:nvSpPr>
          <p:spPr>
            <a:xfrm>
              <a:off x="7350115" y="2162727"/>
              <a:ext cx="251790" cy="375396"/>
            </a:xfrm>
            <a:custGeom>
              <a:avLst/>
              <a:gdLst/>
              <a:ahLst/>
              <a:cxnLst/>
              <a:rect l="l" t="t" r="r" b="b"/>
              <a:pathLst>
                <a:path w="251790" h="375396">
                  <a:moveTo>
                    <a:pt x="0" y="0"/>
                  </a:moveTo>
                  <a:lnTo>
                    <a:pt x="0" y="375396"/>
                  </a:lnTo>
                  <a:lnTo>
                    <a:pt x="251790" y="375396"/>
                  </a:lnTo>
                  <a:lnTo>
                    <a:pt x="25179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08773">
                <a:alpha val="100000"/>
              </a:srgbClr>
            </a:solidFill>
            <a:ln w="7200" cap="rnd">
              <a:solidFill>
                <a:srgbClr val="E1E1E1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9" name="No name"/>
            <p:cNvSpPr/>
            <p:nvPr/>
          </p:nvSpPr>
          <p:spPr>
            <a:xfrm>
              <a:off x="7350115" y="2162727"/>
              <a:ext cx="251790" cy="187698"/>
            </a:xfrm>
            <a:custGeom>
              <a:avLst/>
              <a:gdLst/>
              <a:ahLst/>
              <a:cxnLst/>
              <a:rect l="l" t="t" r="r" b="b"/>
              <a:pathLst>
                <a:path w="251790" h="187698">
                  <a:moveTo>
                    <a:pt x="41965" y="0"/>
                  </a:moveTo>
                  <a:lnTo>
                    <a:pt x="251790" y="0"/>
                  </a:lnTo>
                  <a:lnTo>
                    <a:pt x="251790" y="187698"/>
                  </a:lnTo>
                  <a:lnTo>
                    <a:pt x="41965" y="187698"/>
                  </a:lnTo>
                  <a:lnTo>
                    <a:pt x="0" y="150159"/>
                  </a:lnTo>
                  <a:lnTo>
                    <a:pt x="0" y="37540"/>
                  </a:lnTo>
                  <a:lnTo>
                    <a:pt x="41965" y="0"/>
                  </a:lnTo>
                  <a:close/>
                </a:path>
                <a:path w="251790" h="187698" fill="none">
                  <a:moveTo>
                    <a:pt x="251790" y="0"/>
                  </a:moveTo>
                  <a:lnTo>
                    <a:pt x="0" y="93849"/>
                  </a:lnTo>
                  <a:lnTo>
                    <a:pt x="251790" y="187698"/>
                  </a:lnTo>
                </a:path>
              </a:pathLst>
            </a:custGeom>
            <a:solidFill>
              <a:srgbClr val="708773">
                <a:alpha val="100000"/>
              </a:srgbClr>
            </a:solidFill>
            <a:ln w="7200" cap="rnd">
              <a:solidFill>
                <a:srgbClr val="E1E1E1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0" name="No name"/>
            <p:cNvSpPr/>
            <p:nvPr/>
          </p:nvSpPr>
          <p:spPr>
            <a:xfrm>
              <a:off x="7350115" y="2350425"/>
              <a:ext cx="251790" cy="187698"/>
            </a:xfrm>
            <a:custGeom>
              <a:avLst/>
              <a:gdLst/>
              <a:ahLst/>
              <a:cxnLst/>
              <a:rect l="l" t="t" r="r" b="b"/>
              <a:pathLst>
                <a:path w="251790" h="187698">
                  <a:moveTo>
                    <a:pt x="41965" y="0"/>
                  </a:moveTo>
                  <a:lnTo>
                    <a:pt x="251790" y="0"/>
                  </a:lnTo>
                  <a:lnTo>
                    <a:pt x="251790" y="187698"/>
                  </a:lnTo>
                  <a:lnTo>
                    <a:pt x="41965" y="187698"/>
                  </a:lnTo>
                  <a:lnTo>
                    <a:pt x="0" y="150159"/>
                  </a:lnTo>
                  <a:lnTo>
                    <a:pt x="0" y="37540"/>
                  </a:lnTo>
                  <a:lnTo>
                    <a:pt x="41965" y="0"/>
                  </a:lnTo>
                  <a:close/>
                </a:path>
                <a:path w="251790" h="187698" fill="none">
                  <a:moveTo>
                    <a:pt x="251790" y="0"/>
                  </a:moveTo>
                  <a:lnTo>
                    <a:pt x="0" y="93849"/>
                  </a:lnTo>
                  <a:lnTo>
                    <a:pt x="251790" y="187698"/>
                  </a:lnTo>
                </a:path>
              </a:pathLst>
            </a:custGeom>
            <a:solidFill>
              <a:srgbClr val="708773">
                <a:alpha val="100000"/>
              </a:srgbClr>
            </a:solidFill>
            <a:ln w="7200" cap="rnd">
              <a:solidFill>
                <a:srgbClr val="E1E1E1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grpSp>
        <p:nvGrpSpPr>
          <p:cNvPr id="211" name="H"/>
          <p:cNvGrpSpPr/>
          <p:nvPr/>
        </p:nvGrpSpPr>
        <p:grpSpPr>
          <a:xfrm>
            <a:off x="7331707" y="2641183"/>
            <a:ext cx="991959" cy="202573"/>
            <a:chOff x="7331707" y="2659651"/>
            <a:chExt cx="991959" cy="202573"/>
          </a:xfrm>
        </p:grpSpPr>
        <p:sp>
          <p:nvSpPr>
            <p:cNvPr id="212" name="No name"/>
            <p:cNvSpPr/>
            <p:nvPr/>
          </p:nvSpPr>
          <p:spPr>
            <a:xfrm>
              <a:off x="7331707" y="2659651"/>
              <a:ext cx="991959" cy="202573"/>
            </a:xfrm>
            <a:custGeom>
              <a:avLst/>
              <a:gdLst/>
              <a:ahLst/>
              <a:cxnLst/>
              <a:rect l="l" t="t" r="r" b="b"/>
              <a:pathLst>
                <a:path w="991959" h="202573">
                  <a:moveTo>
                    <a:pt x="0" y="0"/>
                  </a:moveTo>
                  <a:lnTo>
                    <a:pt x="0" y="202573"/>
                  </a:lnTo>
                  <a:lnTo>
                    <a:pt x="991959" y="202573"/>
                  </a:lnTo>
                  <a:lnTo>
                    <a:pt x="9919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"/>
              </a:srgbClr>
            </a:solidFill>
            <a:ln w="28800" cap="rnd">
              <a:solidFill>
                <a:srgbClr val="FFFFFF">
                  <a:alpha val="100"/>
                </a:srgbClr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3" name="@"/>
            <p:cNvSpPr/>
            <p:nvPr/>
          </p:nvSpPr>
          <p:spPr>
            <a:xfrm>
              <a:off x="7331707" y="2659651"/>
              <a:ext cx="991959" cy="202573"/>
            </a:xfrm>
          </p:spPr>
          <p:txBody>
            <a:bodyPr wrap="square" lIns="10800" tIns="10800" rIns="10800" bIns="10800" rtlCol="0" anchor="ctr"/>
            <a:lstStyle/>
            <a:p>
              <a:pPr defTabSz="457200"/>
              <a:r>
                <a:rPr sz="1100" kern="100" spc="-9" dirty="0">
                  <a:solidFill>
                    <a:srgbClr val="252525"/>
                  </a:solidFill>
                  <a:latin typeface="Tahoma"/>
                </a:rPr>
                <a:t>Capteur de passage</a:t>
              </a:r>
              <a:endParaRPr kern="100" dirty="0"/>
            </a:p>
          </p:txBody>
        </p:sp>
      </p:grpSp>
      <p:grpSp>
        <p:nvGrpSpPr>
          <p:cNvPr id="214" name="H"/>
          <p:cNvGrpSpPr/>
          <p:nvPr/>
        </p:nvGrpSpPr>
        <p:grpSpPr>
          <a:xfrm>
            <a:off x="6316133" y="209691"/>
            <a:ext cx="2396067" cy="202573"/>
            <a:chOff x="6316133" y="209691"/>
            <a:chExt cx="2396067" cy="202573"/>
          </a:xfrm>
        </p:grpSpPr>
        <p:sp>
          <p:nvSpPr>
            <p:cNvPr id="215" name="No name"/>
            <p:cNvSpPr/>
            <p:nvPr/>
          </p:nvSpPr>
          <p:spPr>
            <a:xfrm>
              <a:off x="6316133" y="209691"/>
              <a:ext cx="2396067" cy="202573"/>
            </a:xfrm>
            <a:custGeom>
              <a:avLst/>
              <a:gdLst/>
              <a:ahLst/>
              <a:cxnLst/>
              <a:rect l="l" t="t" r="r" b="b"/>
              <a:pathLst>
                <a:path w="2396067" h="202573">
                  <a:moveTo>
                    <a:pt x="0" y="0"/>
                  </a:moveTo>
                  <a:lnTo>
                    <a:pt x="0" y="202573"/>
                  </a:lnTo>
                  <a:lnTo>
                    <a:pt x="2396067" y="202573"/>
                  </a:lnTo>
                  <a:lnTo>
                    <a:pt x="23960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"/>
              </a:srgbClr>
            </a:solidFill>
            <a:ln w="28800" cap="rnd">
              <a:solidFill>
                <a:srgbClr val="FFFFFF">
                  <a:alpha val="100"/>
                </a:srgbClr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6" name="@"/>
            <p:cNvSpPr/>
            <p:nvPr/>
          </p:nvSpPr>
          <p:spPr>
            <a:xfrm>
              <a:off x="6316133" y="209691"/>
              <a:ext cx="2396067" cy="202573"/>
            </a:xfrm>
          </p:spPr>
          <p:txBody>
            <a:bodyPr wrap="square" lIns="10800" tIns="10800" rIns="10800" bIns="10800" rtlCol="0" anchor="ctr"/>
            <a:lstStyle/>
            <a:p>
              <a:pPr algn="ctr" defTabSz="457200"/>
              <a:r>
                <a:rPr sz="1400" b="1" kern="100" spc="-9" dirty="0">
                  <a:solidFill>
                    <a:srgbClr val="252525"/>
                  </a:solidFill>
                  <a:latin typeface="Tahoma"/>
                </a:rPr>
                <a:t>Niveaux 2 à 6</a:t>
              </a:r>
            </a:p>
            <a:p>
              <a:pPr algn="ctr" defTabSz="457200"/>
              <a:r>
                <a:rPr sz="1400" b="1" kern="100" spc="-9" dirty="0">
                  <a:solidFill>
                    <a:srgbClr val="252525"/>
                  </a:solidFill>
                  <a:latin typeface="Tahoma"/>
                </a:rPr>
                <a:t>Parking privé</a:t>
              </a:r>
              <a:endParaRPr kern="100" dirty="0"/>
            </a:p>
          </p:txBody>
        </p:sp>
      </p:grpSp>
      <p:grpSp>
        <p:nvGrpSpPr>
          <p:cNvPr id="220" name="Dumpster"/>
          <p:cNvGrpSpPr/>
          <p:nvPr/>
        </p:nvGrpSpPr>
        <p:grpSpPr>
          <a:xfrm>
            <a:off x="4649248" y="723394"/>
            <a:ext cx="251791" cy="375397"/>
            <a:chOff x="4649248" y="723394"/>
            <a:chExt cx="251791" cy="375397"/>
          </a:xfrm>
        </p:grpSpPr>
        <p:sp>
          <p:nvSpPr>
            <p:cNvPr id="221" name="No name"/>
            <p:cNvSpPr/>
            <p:nvPr/>
          </p:nvSpPr>
          <p:spPr>
            <a:xfrm>
              <a:off x="4649248" y="723394"/>
              <a:ext cx="251791" cy="375397"/>
            </a:xfrm>
            <a:custGeom>
              <a:avLst/>
              <a:gdLst/>
              <a:ahLst/>
              <a:cxnLst/>
              <a:rect l="l" t="t" r="r" b="b"/>
              <a:pathLst>
                <a:path w="251791" h="375397">
                  <a:moveTo>
                    <a:pt x="0" y="0"/>
                  </a:moveTo>
                  <a:lnTo>
                    <a:pt x="0" y="375397"/>
                  </a:lnTo>
                  <a:lnTo>
                    <a:pt x="251791" y="375397"/>
                  </a:lnTo>
                  <a:lnTo>
                    <a:pt x="25179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08773">
                <a:alpha val="100000"/>
              </a:srgbClr>
            </a:solidFill>
            <a:ln w="7200" cap="rnd">
              <a:solidFill>
                <a:srgbClr val="E1E1E1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2" name="No name"/>
            <p:cNvSpPr/>
            <p:nvPr/>
          </p:nvSpPr>
          <p:spPr>
            <a:xfrm>
              <a:off x="4649248" y="723394"/>
              <a:ext cx="251791" cy="187698"/>
            </a:xfrm>
            <a:custGeom>
              <a:avLst/>
              <a:gdLst/>
              <a:ahLst/>
              <a:cxnLst/>
              <a:rect l="l" t="t" r="r" b="b"/>
              <a:pathLst>
                <a:path w="251791" h="187698">
                  <a:moveTo>
                    <a:pt x="41965" y="0"/>
                  </a:moveTo>
                  <a:lnTo>
                    <a:pt x="251791" y="0"/>
                  </a:lnTo>
                  <a:lnTo>
                    <a:pt x="251791" y="187698"/>
                  </a:lnTo>
                  <a:lnTo>
                    <a:pt x="41965" y="187698"/>
                  </a:lnTo>
                  <a:lnTo>
                    <a:pt x="0" y="150159"/>
                  </a:lnTo>
                  <a:lnTo>
                    <a:pt x="0" y="37540"/>
                  </a:lnTo>
                  <a:lnTo>
                    <a:pt x="41965" y="0"/>
                  </a:lnTo>
                  <a:close/>
                </a:path>
                <a:path w="251791" h="187698" fill="none">
                  <a:moveTo>
                    <a:pt x="251791" y="0"/>
                  </a:moveTo>
                  <a:lnTo>
                    <a:pt x="0" y="93849"/>
                  </a:lnTo>
                  <a:lnTo>
                    <a:pt x="251791" y="187698"/>
                  </a:lnTo>
                </a:path>
              </a:pathLst>
            </a:custGeom>
            <a:solidFill>
              <a:srgbClr val="708773">
                <a:alpha val="100000"/>
              </a:srgbClr>
            </a:solidFill>
            <a:ln w="7200" cap="rnd">
              <a:solidFill>
                <a:srgbClr val="E1E1E1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3" name="No name"/>
            <p:cNvSpPr/>
            <p:nvPr/>
          </p:nvSpPr>
          <p:spPr>
            <a:xfrm>
              <a:off x="4649248" y="911092"/>
              <a:ext cx="251791" cy="187698"/>
            </a:xfrm>
            <a:custGeom>
              <a:avLst/>
              <a:gdLst/>
              <a:ahLst/>
              <a:cxnLst/>
              <a:rect l="l" t="t" r="r" b="b"/>
              <a:pathLst>
                <a:path w="251791" h="187698">
                  <a:moveTo>
                    <a:pt x="41965" y="0"/>
                  </a:moveTo>
                  <a:lnTo>
                    <a:pt x="251791" y="0"/>
                  </a:lnTo>
                  <a:lnTo>
                    <a:pt x="251791" y="187698"/>
                  </a:lnTo>
                  <a:lnTo>
                    <a:pt x="41965" y="187698"/>
                  </a:lnTo>
                  <a:lnTo>
                    <a:pt x="0" y="150159"/>
                  </a:lnTo>
                  <a:lnTo>
                    <a:pt x="0" y="37540"/>
                  </a:lnTo>
                  <a:lnTo>
                    <a:pt x="41965" y="0"/>
                  </a:lnTo>
                  <a:close/>
                </a:path>
                <a:path w="251791" h="187698" fill="none">
                  <a:moveTo>
                    <a:pt x="251791" y="0"/>
                  </a:moveTo>
                  <a:lnTo>
                    <a:pt x="0" y="93849"/>
                  </a:lnTo>
                  <a:lnTo>
                    <a:pt x="251791" y="187698"/>
                  </a:lnTo>
                </a:path>
              </a:pathLst>
            </a:custGeom>
            <a:solidFill>
              <a:srgbClr val="708773">
                <a:alpha val="100000"/>
              </a:srgbClr>
            </a:solidFill>
            <a:ln w="7200" cap="rnd">
              <a:solidFill>
                <a:srgbClr val="E1E1E1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4" name="No name"/>
          <p:cNvSpPr/>
          <p:nvPr/>
        </p:nvSpPr>
        <p:spPr>
          <a:xfrm rot="1992983">
            <a:off x="4305848" y="334851"/>
            <a:ext cx="167260" cy="108044"/>
          </a:xfrm>
          <a:custGeom>
            <a:avLst/>
            <a:gdLst/>
            <a:ahLst/>
            <a:cxnLst/>
            <a:rect l="l" t="t" r="r" b="b"/>
            <a:pathLst>
              <a:path w="167260" h="108044">
                <a:moveTo>
                  <a:pt x="0" y="0"/>
                </a:moveTo>
                <a:lnTo>
                  <a:pt x="0" y="108044"/>
                </a:lnTo>
                <a:lnTo>
                  <a:pt x="167260" y="108044"/>
                </a:lnTo>
                <a:lnTo>
                  <a:pt x="167260" y="0"/>
                </a:lnTo>
                <a:lnTo>
                  <a:pt x="0" y="0"/>
                </a:lnTo>
                <a:close/>
                <a:moveTo>
                  <a:pt x="167260" y="27011"/>
                </a:moveTo>
                <a:lnTo>
                  <a:pt x="167260" y="81033"/>
                </a:lnTo>
                <a:lnTo>
                  <a:pt x="223008" y="81033"/>
                </a:lnTo>
                <a:lnTo>
                  <a:pt x="223008" y="27011"/>
                </a:lnTo>
                <a:lnTo>
                  <a:pt x="167260" y="27011"/>
                </a:lnTo>
              </a:path>
            </a:pathLst>
          </a:custGeom>
          <a:solidFill>
            <a:srgbClr val="FFFFFF">
              <a:alpha val="100000"/>
            </a:srgbClr>
          </a:solidFill>
          <a:ln w="3600" cap="rnd">
            <a:solidFill>
              <a:srgbClr val="1EA9E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5" name="No name"/>
          <p:cNvSpPr/>
          <p:nvPr/>
        </p:nvSpPr>
        <p:spPr>
          <a:xfrm rot="12306318">
            <a:off x="5140754" y="4091998"/>
            <a:ext cx="171119" cy="110537"/>
          </a:xfrm>
          <a:custGeom>
            <a:avLst/>
            <a:gdLst/>
            <a:ahLst/>
            <a:cxnLst/>
            <a:rect l="l" t="t" r="r" b="b"/>
            <a:pathLst>
              <a:path w="171119" h="110537">
                <a:moveTo>
                  <a:pt x="0" y="0"/>
                </a:moveTo>
                <a:lnTo>
                  <a:pt x="0" y="110537"/>
                </a:lnTo>
                <a:lnTo>
                  <a:pt x="171119" y="110537"/>
                </a:lnTo>
                <a:lnTo>
                  <a:pt x="171119" y="0"/>
                </a:lnTo>
                <a:lnTo>
                  <a:pt x="0" y="0"/>
                </a:lnTo>
                <a:close/>
                <a:moveTo>
                  <a:pt x="171119" y="27634"/>
                </a:moveTo>
                <a:lnTo>
                  <a:pt x="171119" y="82903"/>
                </a:lnTo>
                <a:lnTo>
                  <a:pt x="228153" y="82903"/>
                </a:lnTo>
                <a:lnTo>
                  <a:pt x="228153" y="27634"/>
                </a:lnTo>
                <a:lnTo>
                  <a:pt x="171119" y="27634"/>
                </a:lnTo>
              </a:path>
            </a:pathLst>
          </a:custGeom>
          <a:solidFill>
            <a:srgbClr val="FFFFFF">
              <a:alpha val="100000"/>
            </a:srgbClr>
          </a:solidFill>
          <a:ln w="3600" cap="rnd">
            <a:solidFill>
              <a:srgbClr val="1EA9E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6" name="No name"/>
          <p:cNvSpPr/>
          <p:nvPr/>
        </p:nvSpPr>
        <p:spPr>
          <a:xfrm rot="1340663">
            <a:off x="7387793" y="3014793"/>
            <a:ext cx="194995" cy="125960"/>
          </a:xfrm>
          <a:custGeom>
            <a:avLst/>
            <a:gdLst/>
            <a:ahLst/>
            <a:cxnLst/>
            <a:rect l="l" t="t" r="r" b="b"/>
            <a:pathLst>
              <a:path w="194995" h="125960">
                <a:moveTo>
                  <a:pt x="0" y="0"/>
                </a:moveTo>
                <a:lnTo>
                  <a:pt x="0" y="125960"/>
                </a:lnTo>
                <a:lnTo>
                  <a:pt x="194995" y="125960"/>
                </a:lnTo>
                <a:lnTo>
                  <a:pt x="194995" y="0"/>
                </a:lnTo>
                <a:lnTo>
                  <a:pt x="0" y="0"/>
                </a:lnTo>
                <a:close/>
                <a:moveTo>
                  <a:pt x="194995" y="31490"/>
                </a:moveTo>
                <a:lnTo>
                  <a:pt x="194995" y="94470"/>
                </a:lnTo>
                <a:lnTo>
                  <a:pt x="259987" y="94470"/>
                </a:lnTo>
                <a:lnTo>
                  <a:pt x="259987" y="31490"/>
                </a:lnTo>
                <a:lnTo>
                  <a:pt x="194995" y="31490"/>
                </a:lnTo>
              </a:path>
            </a:pathLst>
          </a:custGeom>
          <a:solidFill>
            <a:srgbClr val="FFFFFF">
              <a:alpha val="100000"/>
            </a:srgbClr>
          </a:solidFill>
          <a:ln w="3600" cap="rnd">
            <a:solidFill>
              <a:srgbClr val="1EA9E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227" name="H"/>
          <p:cNvGrpSpPr/>
          <p:nvPr/>
        </p:nvGrpSpPr>
        <p:grpSpPr>
          <a:xfrm>
            <a:off x="7341314" y="3268069"/>
            <a:ext cx="991959" cy="202573"/>
            <a:chOff x="7366995" y="4338073"/>
            <a:chExt cx="991959" cy="202573"/>
          </a:xfrm>
        </p:grpSpPr>
        <p:sp>
          <p:nvSpPr>
            <p:cNvPr id="228" name="No name"/>
            <p:cNvSpPr/>
            <p:nvPr/>
          </p:nvSpPr>
          <p:spPr>
            <a:xfrm>
              <a:off x="7366995" y="4338073"/>
              <a:ext cx="991959" cy="202573"/>
            </a:xfrm>
            <a:custGeom>
              <a:avLst/>
              <a:gdLst/>
              <a:ahLst/>
              <a:cxnLst/>
              <a:rect l="l" t="t" r="r" b="b"/>
              <a:pathLst>
                <a:path w="991959" h="202573">
                  <a:moveTo>
                    <a:pt x="0" y="0"/>
                  </a:moveTo>
                  <a:lnTo>
                    <a:pt x="0" y="202573"/>
                  </a:lnTo>
                  <a:lnTo>
                    <a:pt x="991959" y="202573"/>
                  </a:lnTo>
                  <a:lnTo>
                    <a:pt x="9919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"/>
              </a:srgbClr>
            </a:solidFill>
            <a:ln w="28800" cap="rnd">
              <a:solidFill>
                <a:srgbClr val="FFFFFF">
                  <a:alpha val="100"/>
                </a:srgbClr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9" name="@"/>
            <p:cNvSpPr/>
            <p:nvPr/>
          </p:nvSpPr>
          <p:spPr>
            <a:xfrm>
              <a:off x="7366995" y="4338073"/>
              <a:ext cx="991959" cy="202573"/>
            </a:xfrm>
          </p:spPr>
          <p:txBody>
            <a:bodyPr wrap="square" lIns="10800" tIns="10800" rIns="10800" bIns="10800" rtlCol="0" anchor="ctr"/>
            <a:lstStyle/>
            <a:p>
              <a:pPr defTabSz="457200"/>
              <a:r>
                <a:rPr sz="1100" kern="100" spc="-9" dirty="0">
                  <a:solidFill>
                    <a:srgbClr val="252525"/>
                  </a:solidFill>
                  <a:latin typeface="Tahoma"/>
                </a:rPr>
                <a:t>Caméra</a:t>
              </a:r>
              <a:endParaRPr kern="100" dirty="0"/>
            </a:p>
          </p:txBody>
        </p:sp>
      </p:grpSp>
      <p:sp>
        <p:nvSpPr>
          <p:cNvPr id="230" name="No name"/>
          <p:cNvSpPr/>
          <p:nvPr/>
        </p:nvSpPr>
        <p:spPr>
          <a:xfrm rot="8837369">
            <a:off x="4929541" y="3409074"/>
            <a:ext cx="137225" cy="88643"/>
          </a:xfrm>
          <a:custGeom>
            <a:avLst/>
            <a:gdLst/>
            <a:ahLst/>
            <a:cxnLst/>
            <a:rect l="l" t="t" r="r" b="b"/>
            <a:pathLst>
              <a:path w="137225" h="88643">
                <a:moveTo>
                  <a:pt x="0" y="0"/>
                </a:moveTo>
                <a:lnTo>
                  <a:pt x="0" y="88643"/>
                </a:lnTo>
                <a:lnTo>
                  <a:pt x="137225" y="88643"/>
                </a:lnTo>
                <a:lnTo>
                  <a:pt x="137225" y="0"/>
                </a:lnTo>
                <a:lnTo>
                  <a:pt x="0" y="0"/>
                </a:lnTo>
                <a:close/>
                <a:moveTo>
                  <a:pt x="137225" y="22161"/>
                </a:moveTo>
                <a:lnTo>
                  <a:pt x="137225" y="66482"/>
                </a:lnTo>
                <a:lnTo>
                  <a:pt x="182962" y="66482"/>
                </a:lnTo>
                <a:lnTo>
                  <a:pt x="182962" y="22161"/>
                </a:lnTo>
                <a:lnTo>
                  <a:pt x="137225" y="22161"/>
                </a:lnTo>
              </a:path>
            </a:pathLst>
          </a:custGeom>
          <a:solidFill>
            <a:srgbClr val="FFFFFF">
              <a:alpha val="100000"/>
            </a:srgbClr>
          </a:solidFill>
          <a:ln w="3600" cap="rnd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1" name="No name"/>
          <p:cNvSpPr/>
          <p:nvPr/>
        </p:nvSpPr>
        <p:spPr>
          <a:xfrm rot="8837369">
            <a:off x="7431056" y="3663446"/>
            <a:ext cx="137225" cy="88643"/>
          </a:xfrm>
          <a:custGeom>
            <a:avLst/>
            <a:gdLst/>
            <a:ahLst/>
            <a:cxnLst/>
            <a:rect l="l" t="t" r="r" b="b"/>
            <a:pathLst>
              <a:path w="137225" h="88643">
                <a:moveTo>
                  <a:pt x="0" y="0"/>
                </a:moveTo>
                <a:lnTo>
                  <a:pt x="0" y="88643"/>
                </a:lnTo>
                <a:lnTo>
                  <a:pt x="137225" y="88643"/>
                </a:lnTo>
                <a:lnTo>
                  <a:pt x="137225" y="0"/>
                </a:lnTo>
                <a:lnTo>
                  <a:pt x="0" y="0"/>
                </a:lnTo>
                <a:close/>
                <a:moveTo>
                  <a:pt x="137225" y="22161"/>
                </a:moveTo>
                <a:lnTo>
                  <a:pt x="137225" y="66482"/>
                </a:lnTo>
                <a:lnTo>
                  <a:pt x="182962" y="66482"/>
                </a:lnTo>
                <a:lnTo>
                  <a:pt x="182962" y="22161"/>
                </a:lnTo>
                <a:lnTo>
                  <a:pt x="137225" y="22161"/>
                </a:lnTo>
              </a:path>
            </a:pathLst>
          </a:custGeom>
          <a:solidFill>
            <a:srgbClr val="FFFFFF">
              <a:alpha val="100000"/>
            </a:srgbClr>
          </a:solidFill>
          <a:ln w="3600" cap="rnd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232" name="H"/>
          <p:cNvGrpSpPr/>
          <p:nvPr/>
        </p:nvGrpSpPr>
        <p:grpSpPr>
          <a:xfrm>
            <a:off x="7341314" y="3905704"/>
            <a:ext cx="991959" cy="202573"/>
            <a:chOff x="7366995" y="4975708"/>
            <a:chExt cx="991959" cy="202573"/>
          </a:xfrm>
        </p:grpSpPr>
        <p:sp>
          <p:nvSpPr>
            <p:cNvPr id="233" name="No name"/>
            <p:cNvSpPr/>
            <p:nvPr/>
          </p:nvSpPr>
          <p:spPr>
            <a:xfrm>
              <a:off x="7366995" y="4975708"/>
              <a:ext cx="991959" cy="202573"/>
            </a:xfrm>
            <a:custGeom>
              <a:avLst/>
              <a:gdLst/>
              <a:ahLst/>
              <a:cxnLst/>
              <a:rect l="l" t="t" r="r" b="b"/>
              <a:pathLst>
                <a:path w="991959" h="202573">
                  <a:moveTo>
                    <a:pt x="0" y="0"/>
                  </a:moveTo>
                  <a:lnTo>
                    <a:pt x="0" y="202573"/>
                  </a:lnTo>
                  <a:lnTo>
                    <a:pt x="991959" y="202573"/>
                  </a:lnTo>
                  <a:lnTo>
                    <a:pt x="9919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"/>
              </a:srgbClr>
            </a:solidFill>
            <a:ln w="28800" cap="rnd">
              <a:solidFill>
                <a:srgbClr val="FFFFFF">
                  <a:alpha val="100"/>
                </a:srgbClr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34" name="@"/>
            <p:cNvSpPr/>
            <p:nvPr/>
          </p:nvSpPr>
          <p:spPr>
            <a:xfrm>
              <a:off x="7366995" y="4975708"/>
              <a:ext cx="991959" cy="202573"/>
            </a:xfrm>
          </p:spPr>
          <p:txBody>
            <a:bodyPr wrap="square" lIns="10800" tIns="10800" rIns="10800" bIns="10800" rtlCol="0" anchor="ctr"/>
            <a:lstStyle/>
            <a:p>
              <a:pPr defTabSz="457200"/>
              <a:r>
                <a:rPr sz="1100" kern="100" spc="-9" dirty="0">
                  <a:solidFill>
                    <a:srgbClr val="252525"/>
                  </a:solidFill>
                  <a:latin typeface="Tahoma"/>
                </a:rPr>
                <a:t>Lecteur de plaque </a:t>
              </a:r>
              <a:endParaRPr kern="100" dirty="0"/>
            </a:p>
          </p:txBody>
        </p:sp>
      </p:grpSp>
      <p:sp>
        <p:nvSpPr>
          <p:cNvPr id="239" name="No name">
            <a:extLst>
              <a:ext uri="{FF2B5EF4-FFF2-40B4-BE49-F238E27FC236}">
                <a16:creationId xmlns:a16="http://schemas.microsoft.com/office/drawing/2014/main" id="{BDBDA84A-A144-B302-6957-57A1AE2DC028}"/>
              </a:ext>
            </a:extLst>
          </p:cNvPr>
          <p:cNvSpPr/>
          <p:nvPr/>
        </p:nvSpPr>
        <p:spPr>
          <a:xfrm rot="18884604">
            <a:off x="4724656" y="1239587"/>
            <a:ext cx="137225" cy="88643"/>
          </a:xfrm>
          <a:custGeom>
            <a:avLst/>
            <a:gdLst/>
            <a:ahLst/>
            <a:cxnLst/>
            <a:rect l="l" t="t" r="r" b="b"/>
            <a:pathLst>
              <a:path w="137225" h="88643">
                <a:moveTo>
                  <a:pt x="0" y="0"/>
                </a:moveTo>
                <a:lnTo>
                  <a:pt x="0" y="88643"/>
                </a:lnTo>
                <a:lnTo>
                  <a:pt x="137225" y="88643"/>
                </a:lnTo>
                <a:lnTo>
                  <a:pt x="137225" y="0"/>
                </a:lnTo>
                <a:lnTo>
                  <a:pt x="0" y="0"/>
                </a:lnTo>
                <a:close/>
                <a:moveTo>
                  <a:pt x="137225" y="22161"/>
                </a:moveTo>
                <a:lnTo>
                  <a:pt x="137225" y="66482"/>
                </a:lnTo>
                <a:lnTo>
                  <a:pt x="182962" y="66482"/>
                </a:lnTo>
                <a:lnTo>
                  <a:pt x="182962" y="22161"/>
                </a:lnTo>
                <a:lnTo>
                  <a:pt x="137225" y="22161"/>
                </a:lnTo>
              </a:path>
            </a:pathLst>
          </a:custGeom>
          <a:solidFill>
            <a:srgbClr val="FFFFFF">
              <a:alpha val="100000"/>
            </a:srgbClr>
          </a:solidFill>
          <a:ln w="3600" cap="rnd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7" name="Security booth">
            <a:extLst>
              <a:ext uri="{FF2B5EF4-FFF2-40B4-BE49-F238E27FC236}">
                <a16:creationId xmlns:a16="http://schemas.microsoft.com/office/drawing/2014/main" id="{D03E7676-61F9-BAE9-8DBF-2726DF69B0B2}"/>
              </a:ext>
            </a:extLst>
          </p:cNvPr>
          <p:cNvSpPr/>
          <p:nvPr/>
        </p:nvSpPr>
        <p:spPr>
          <a:xfrm>
            <a:off x="5086833" y="1188919"/>
            <a:ext cx="221960" cy="221960"/>
          </a:xfrm>
          <a:custGeom>
            <a:avLst/>
            <a:gdLst/>
            <a:ahLst/>
            <a:cxnLst/>
            <a:rect l="l" t="t" r="r" b="b"/>
            <a:pathLst>
              <a:path w="221960" h="221960">
                <a:moveTo>
                  <a:pt x="0" y="0"/>
                </a:moveTo>
                <a:lnTo>
                  <a:pt x="221960" y="0"/>
                </a:lnTo>
                <a:lnTo>
                  <a:pt x="221960" y="221960"/>
                </a:lnTo>
                <a:lnTo>
                  <a:pt x="0" y="221960"/>
                </a:lnTo>
                <a:lnTo>
                  <a:pt x="0" y="0"/>
                </a:lnTo>
                <a:close/>
              </a:path>
              <a:path w="221960" h="221960" fill="none">
                <a:moveTo>
                  <a:pt x="0" y="0"/>
                </a:moveTo>
                <a:lnTo>
                  <a:pt x="221960" y="221960"/>
                </a:lnTo>
              </a:path>
              <a:path w="221960" h="221960" fill="none">
                <a:moveTo>
                  <a:pt x="0" y="221960"/>
                </a:moveTo>
                <a:lnTo>
                  <a:pt x="221960" y="0"/>
                </a:lnTo>
              </a:path>
            </a:pathLst>
          </a:custGeom>
          <a:solidFill>
            <a:srgbClr val="4192B0">
              <a:alpha val="100000"/>
            </a:srgbClr>
          </a:solidFill>
          <a:ln w="14400" cap="rnd">
            <a:solidFill>
              <a:srgbClr val="EFEFEF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" name="Security booth">
            <a:extLst>
              <a:ext uri="{FF2B5EF4-FFF2-40B4-BE49-F238E27FC236}">
                <a16:creationId xmlns:a16="http://schemas.microsoft.com/office/drawing/2014/main" id="{9C7677B6-80C0-297C-5186-3EFFBA1B6315}"/>
              </a:ext>
            </a:extLst>
          </p:cNvPr>
          <p:cNvSpPr/>
          <p:nvPr/>
        </p:nvSpPr>
        <p:spPr>
          <a:xfrm>
            <a:off x="4395953" y="3261559"/>
            <a:ext cx="221960" cy="221960"/>
          </a:xfrm>
          <a:custGeom>
            <a:avLst/>
            <a:gdLst/>
            <a:ahLst/>
            <a:cxnLst/>
            <a:rect l="l" t="t" r="r" b="b"/>
            <a:pathLst>
              <a:path w="221960" h="221960">
                <a:moveTo>
                  <a:pt x="0" y="0"/>
                </a:moveTo>
                <a:lnTo>
                  <a:pt x="221960" y="0"/>
                </a:lnTo>
                <a:lnTo>
                  <a:pt x="221960" y="221960"/>
                </a:lnTo>
                <a:lnTo>
                  <a:pt x="0" y="221960"/>
                </a:lnTo>
                <a:lnTo>
                  <a:pt x="0" y="0"/>
                </a:lnTo>
                <a:close/>
              </a:path>
              <a:path w="221960" h="221960" fill="none">
                <a:moveTo>
                  <a:pt x="0" y="0"/>
                </a:moveTo>
                <a:lnTo>
                  <a:pt x="221960" y="221960"/>
                </a:lnTo>
              </a:path>
              <a:path w="221960" h="221960" fill="none">
                <a:moveTo>
                  <a:pt x="0" y="221960"/>
                </a:moveTo>
                <a:lnTo>
                  <a:pt x="221960" y="0"/>
                </a:lnTo>
              </a:path>
            </a:pathLst>
          </a:custGeom>
          <a:solidFill>
            <a:srgbClr val="4192B0">
              <a:alpha val="100000"/>
            </a:srgbClr>
          </a:solidFill>
          <a:ln w="14400" cap="rnd">
            <a:solidFill>
              <a:srgbClr val="EFEFEF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8" name="Security booth">
            <a:extLst>
              <a:ext uri="{FF2B5EF4-FFF2-40B4-BE49-F238E27FC236}">
                <a16:creationId xmlns:a16="http://schemas.microsoft.com/office/drawing/2014/main" id="{83E9EBD5-4106-C1A7-F354-83137937A809}"/>
              </a:ext>
            </a:extLst>
          </p:cNvPr>
          <p:cNvSpPr/>
          <p:nvPr/>
        </p:nvSpPr>
        <p:spPr>
          <a:xfrm>
            <a:off x="7334433" y="1550409"/>
            <a:ext cx="183967" cy="183966"/>
          </a:xfrm>
          <a:custGeom>
            <a:avLst/>
            <a:gdLst/>
            <a:ahLst/>
            <a:cxnLst/>
            <a:rect l="l" t="t" r="r" b="b"/>
            <a:pathLst>
              <a:path w="183967" h="183966">
                <a:moveTo>
                  <a:pt x="0" y="0"/>
                </a:moveTo>
                <a:lnTo>
                  <a:pt x="183967" y="0"/>
                </a:lnTo>
                <a:lnTo>
                  <a:pt x="183967" y="183966"/>
                </a:lnTo>
                <a:lnTo>
                  <a:pt x="0" y="183966"/>
                </a:lnTo>
                <a:lnTo>
                  <a:pt x="0" y="0"/>
                </a:lnTo>
                <a:close/>
              </a:path>
              <a:path w="183967" h="183966" fill="none">
                <a:moveTo>
                  <a:pt x="0" y="0"/>
                </a:moveTo>
                <a:lnTo>
                  <a:pt x="183967" y="183966"/>
                </a:lnTo>
              </a:path>
              <a:path w="183967" h="183966" fill="none">
                <a:moveTo>
                  <a:pt x="0" y="183966"/>
                </a:moveTo>
                <a:lnTo>
                  <a:pt x="183967" y="0"/>
                </a:lnTo>
              </a:path>
            </a:pathLst>
          </a:custGeom>
          <a:solidFill>
            <a:srgbClr val="4192B0">
              <a:alpha val="100000"/>
            </a:srgbClr>
          </a:solidFill>
          <a:ln w="14400" cap="rnd">
            <a:solidFill>
              <a:srgbClr val="EFEFEF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240" name="H">
            <a:extLst>
              <a:ext uri="{FF2B5EF4-FFF2-40B4-BE49-F238E27FC236}">
                <a16:creationId xmlns:a16="http://schemas.microsoft.com/office/drawing/2014/main" id="{A8587524-1AFA-51D4-28A2-48E3CD1D9892}"/>
              </a:ext>
            </a:extLst>
          </p:cNvPr>
          <p:cNvGrpSpPr/>
          <p:nvPr/>
        </p:nvGrpSpPr>
        <p:grpSpPr>
          <a:xfrm>
            <a:off x="7306066" y="1777255"/>
            <a:ext cx="1162165" cy="202573"/>
            <a:chOff x="7306066" y="1777255"/>
            <a:chExt cx="1162165" cy="202573"/>
          </a:xfrm>
        </p:grpSpPr>
        <p:sp>
          <p:nvSpPr>
            <p:cNvPr id="241" name="No name">
              <a:extLst>
                <a:ext uri="{FF2B5EF4-FFF2-40B4-BE49-F238E27FC236}">
                  <a16:creationId xmlns:a16="http://schemas.microsoft.com/office/drawing/2014/main" id="{0A145870-66DA-4F88-4C02-8928FDE91159}"/>
                </a:ext>
              </a:extLst>
            </p:cNvPr>
            <p:cNvSpPr/>
            <p:nvPr/>
          </p:nvSpPr>
          <p:spPr>
            <a:xfrm>
              <a:off x="7306066" y="1777255"/>
              <a:ext cx="1162165" cy="202573"/>
            </a:xfrm>
            <a:custGeom>
              <a:avLst/>
              <a:gdLst/>
              <a:ahLst/>
              <a:cxnLst/>
              <a:rect l="l" t="t" r="r" b="b"/>
              <a:pathLst>
                <a:path w="1162165" h="202573">
                  <a:moveTo>
                    <a:pt x="0" y="0"/>
                  </a:moveTo>
                  <a:lnTo>
                    <a:pt x="0" y="202573"/>
                  </a:lnTo>
                  <a:lnTo>
                    <a:pt x="1162165" y="202573"/>
                  </a:lnTo>
                  <a:lnTo>
                    <a:pt x="116216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"/>
              </a:srgbClr>
            </a:solidFill>
            <a:ln w="28800" cap="rnd">
              <a:solidFill>
                <a:srgbClr val="FFFFFF">
                  <a:alpha val="100"/>
                </a:srgbClr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2" name="@">
              <a:extLst>
                <a:ext uri="{FF2B5EF4-FFF2-40B4-BE49-F238E27FC236}">
                  <a16:creationId xmlns:a16="http://schemas.microsoft.com/office/drawing/2014/main" id="{366F084F-6640-8EA2-6116-11A6F42EEB77}"/>
                </a:ext>
              </a:extLst>
            </p:cNvPr>
            <p:cNvSpPr/>
            <p:nvPr/>
          </p:nvSpPr>
          <p:spPr>
            <a:xfrm>
              <a:off x="7306066" y="1777255"/>
              <a:ext cx="1162165" cy="202573"/>
            </a:xfrm>
          </p:spPr>
          <p:txBody>
            <a:bodyPr wrap="square" lIns="10800" tIns="10800" rIns="10800" bIns="10800" rtlCol="0" anchor="ctr"/>
            <a:lstStyle/>
            <a:p>
              <a:pPr defTabSz="457200"/>
              <a:r>
                <a:rPr sz="1100" kern="100" spc="-9" dirty="0">
                  <a:solidFill>
                    <a:srgbClr val="252525"/>
                  </a:solidFill>
                  <a:latin typeface="Tahoma"/>
                </a:rPr>
                <a:t>Borne à tickets</a:t>
              </a:r>
              <a:endParaRPr kern="100" dirty="0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17</Words>
  <Application>Microsoft Macintosh PowerPoint</Application>
  <PresentationFormat>Personnalisé</PresentationFormat>
  <Paragraphs>7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Tahoma</vt:lpstr>
      <vt:lpstr>Тема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cp:lastModifiedBy>Cyrille Desmoulins</cp:lastModifiedBy>
  <cp:revision>4</cp:revision>
  <dcterms:modified xsi:type="dcterms:W3CDTF">2024-06-27T09:19:03Z</dcterms:modified>
</cp:coreProperties>
</file>