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4F135-6968-43E2-A80C-46E03CDDF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8EFC02-195B-427F-8A03-AEEA3DB8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F01CD-497A-499A-BC8A-9522CC06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5AD-1A14-4FD6-B8CE-D913F61B95C8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06B2A6-5C66-4236-912B-FA45DED4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C6B2A-3B06-424A-86D8-B0587130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FDCE-9618-418B-AA49-0E6F8293E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91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E136F-00DB-4063-9389-749F871F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560D57-7B5C-4EAA-B9CA-F1A951C9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635553-5BB1-48E2-BB4D-89DB620E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5AD-1A14-4FD6-B8CE-D913F61B95C8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AA2515-D945-44F2-9500-086024D3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155765-C068-4665-8902-ADFA9B32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FDCE-9618-418B-AA49-0E6F8293E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05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7445AE-B714-4C13-BEE0-2B818A5BE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EFE011-468C-4FCD-AC59-36C4A9E5B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55F5F2-1FA7-4FA7-986E-5B0055B6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5AD-1A14-4FD6-B8CE-D913F61B95C8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85CFC-A577-482C-A64B-EEAB6F56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3948A-0AE8-4888-B3ED-AEFECFDE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FDCE-9618-418B-AA49-0E6F8293E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89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FA0B8-5E86-4206-86A8-4E2AC901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074E92-FC17-45AB-9CE7-2FC47819E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A921C1-2A34-4FAE-9BCA-6716A3F8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5AD-1A14-4FD6-B8CE-D913F61B95C8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90A07D-DA6A-4258-9E74-5E3904BA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29412-2C9F-4D5A-B822-D7AB2B9E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FDCE-9618-418B-AA49-0E6F8293E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0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8F78A-A9A0-4061-90CF-97216072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3C8E57-513C-42D3-897B-60C3D31CE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4DDA67-CC1A-4627-ADBC-C7497B9F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5AD-1A14-4FD6-B8CE-D913F61B95C8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B2DD99-9CB8-4AC5-BA86-73865D76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8A4690-2766-47F2-BD63-18379DE5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FDCE-9618-418B-AA49-0E6F8293E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1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B795E-9311-4EBB-82EF-596F3563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CB43B-77EC-4984-85AE-19A4B06B1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6A4671-2F03-479D-92CA-224DA0F3B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EE1D65-10B8-406D-A14B-04C168C1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5AD-1A14-4FD6-B8CE-D913F61B95C8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B7CDA-B39B-400D-8817-A829BD7D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AC6E63-4953-4EBC-9269-969F48A4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FDCE-9618-418B-AA49-0E6F8293E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71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F1F8B-5BFA-457E-B38F-E7798D2F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A18FAD-07A4-40F0-BB40-D16791180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90FA63-B3BD-4983-BB7F-61A66F9C8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2A8C11-A3E1-437C-B824-B72A07FBC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AA8626-7F66-4F87-A716-7D0FCB88D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B52FB8-F173-4FE8-BAAB-3A5FE9F3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5AD-1A14-4FD6-B8CE-D913F61B95C8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EE62F7E-5EEB-4836-A30F-F5CC094B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EC1FC6-B28C-4F05-A6B4-F161DF82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FDCE-9618-418B-AA49-0E6F8293E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47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D1EDF-0C6E-45D8-9A57-84179989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2E88C5-DFD8-46C0-8710-7930C1FB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5AD-1A14-4FD6-B8CE-D913F61B95C8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A68C9C-7D74-4F05-A470-274BB3F7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0D2DEF-7342-45CA-807A-31A23255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FDCE-9618-418B-AA49-0E6F8293E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74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ED6C6C-680A-4FA8-95C3-6A566F9E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5AD-1A14-4FD6-B8CE-D913F61B95C8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CE6AE8-5065-4227-8B9D-D20BC045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4AD0EC-788B-4828-BA2D-21B76ED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FDCE-9618-418B-AA49-0E6F8293E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26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D9410-0314-4A0E-8DC9-168A63E7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F6F3E-5083-4B80-BF1A-67ABD317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57461D-FF48-4D65-AFBA-1DA5C5EFD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3B4632-5401-43D0-A9F7-444B9FD5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5AD-1A14-4FD6-B8CE-D913F61B95C8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89F1C3-78A5-4CCD-87BD-AACFF789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0BC46F-E571-4F40-BBE6-F2A69FE6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FDCE-9618-418B-AA49-0E6F8293E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16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0284D-BC45-4542-ACEC-EDD0A12B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BDBE95-9ACA-4E74-AE4E-CCC7B0C3A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9A542A-2D6B-4FA8-BAFF-2731C0A7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CBC2D2-C81A-451C-9729-D443C1F1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5AD-1A14-4FD6-B8CE-D913F61B95C8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13E520-2F91-4196-BDF2-53FCA617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8DAF1B-EF44-457B-8AFF-B0C3439C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FDCE-9618-418B-AA49-0E6F8293E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21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77DC6-81C6-403F-9A08-07AE5169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2926E-9690-4F8F-933C-2747D195F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6C68FC-AC06-44BE-BF0F-D956C56DF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D35AD-1A14-4FD6-B8CE-D913F61B95C8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A2416E-7267-4140-8D1F-1449ABA92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F2E98E-2AF0-4551-AC0D-10AADF907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3FDCE-9618-418B-AA49-0E6F8293E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54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677EA-2B56-4859-9FDE-697B9ADF4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3101"/>
            <a:ext cx="9144000" cy="1431798"/>
          </a:xfrm>
        </p:spPr>
        <p:txBody>
          <a:bodyPr>
            <a:noAutofit/>
          </a:bodyPr>
          <a:lstStyle/>
          <a:p>
            <a:r>
              <a:rPr lang="fr-FR" sz="9600" dirty="0"/>
              <a:t>Maven, JUnit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74306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99F6C-4579-467F-BC68-13E269B4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Почти </a:t>
            </a:r>
            <a:r>
              <a:rPr lang="fr-FR" dirty="0"/>
              <a:t>Maven, </a:t>
            </a:r>
            <a:r>
              <a:rPr lang="ru-RU" dirty="0"/>
              <a:t>но на </a:t>
            </a:r>
            <a:r>
              <a:rPr lang="fr-FR" dirty="0"/>
              <a:t>Python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B1A2956-A74B-4FEE-9CBC-4CA13A22EF5C}"/>
              </a:ext>
            </a:extLst>
          </p:cNvPr>
          <p:cNvSpPr/>
          <p:nvPr/>
        </p:nvSpPr>
        <p:spPr>
          <a:xfrm>
            <a:off x="9580589" y="5118696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2004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F9F5E94-29D7-4FAE-8A06-1307C8299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185" y="2057923"/>
            <a:ext cx="4147121" cy="4038246"/>
          </a:xfrm>
        </p:spPr>
      </p:pic>
    </p:spTree>
    <p:extLst>
      <p:ext uri="{BB962C8B-B14F-4D97-AF65-F5344CB8AC3E}">
        <p14:creationId xmlns:p14="http://schemas.microsoft.com/office/powerpoint/2010/main" val="397329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14E72-F55A-4052-A8DD-FE2AA709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Maven is - at its heart - a plugin execution framework; all work is done by plugins.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5427DEC-D9FC-4FF7-A308-75C5B248A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02563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BC495F9-589A-429D-870E-21DA3C0F8A63}"/>
              </a:ext>
            </a:extLst>
          </p:cNvPr>
          <p:cNvSpPr/>
          <p:nvPr/>
        </p:nvSpPr>
        <p:spPr>
          <a:xfrm>
            <a:off x="484794" y="2121754"/>
            <a:ext cx="7105614" cy="41902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1B79B-F403-44C3-92D2-73DA5AE2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Maven UNBOXING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32E6A7-4481-43A4-B3C2-348C36006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80" y="3453884"/>
            <a:ext cx="3784116" cy="16699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FAE866-EA89-469E-841D-CCED590DC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8" y="2602343"/>
            <a:ext cx="2805291" cy="337303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265B071-6CBA-40CE-AB7A-7000036DF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953" y="2131425"/>
            <a:ext cx="3381847" cy="60968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AD0EB3B-A6D6-4CF3-8305-0DBEA48D4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953" y="3836568"/>
            <a:ext cx="3248478" cy="191479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D5425B4-5736-4D5B-8252-6BD2555E1D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953" y="2872241"/>
            <a:ext cx="3791479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6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22539-33A4-48C5-A224-9648DA89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Maven</a:t>
            </a:r>
            <a:r>
              <a:rPr lang="ru-RU" dirty="0"/>
              <a:t>. Структура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FF6B08-53AE-4522-B617-5257F50A8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76" y="1690688"/>
            <a:ext cx="8713447" cy="4719784"/>
          </a:xfrm>
        </p:spPr>
      </p:pic>
    </p:spTree>
    <p:extLst>
      <p:ext uri="{BB962C8B-B14F-4D97-AF65-F5344CB8AC3E}">
        <p14:creationId xmlns:p14="http://schemas.microsoft.com/office/powerpoint/2010/main" val="192645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E197F-24B2-4711-99CD-30F8E513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JUnit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61E9BD-1261-4AF5-9B2B-058302723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135" y="1702291"/>
            <a:ext cx="6940367" cy="3903956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6A30FC-B1C7-41A8-8EB8-0A247BE87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8" y="2139517"/>
            <a:ext cx="4684225" cy="302950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231345-F797-435A-9DB3-5BC9A6F6EF18}"/>
              </a:ext>
            </a:extLst>
          </p:cNvPr>
          <p:cNvSpPr txBox="1"/>
          <p:nvPr/>
        </p:nvSpPr>
        <p:spPr>
          <a:xfrm>
            <a:off x="1187690" y="5397623"/>
            <a:ext cx="28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Legacy</a:t>
            </a:r>
            <a:r>
              <a:rPr lang="fr-FR" dirty="0"/>
              <a:t> (</a:t>
            </a:r>
            <a:r>
              <a:rPr lang="ru-RU" dirty="0"/>
              <a:t>наследование)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76C63-C03A-4FB1-A6BB-2777C3544BD6}"/>
              </a:ext>
            </a:extLst>
          </p:cNvPr>
          <p:cNvSpPr txBox="1"/>
          <p:nvPr/>
        </p:nvSpPr>
        <p:spPr>
          <a:xfrm>
            <a:off x="7149891" y="5791823"/>
            <a:ext cx="28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Actual</a:t>
            </a:r>
            <a:r>
              <a:rPr lang="fr-FR" dirty="0"/>
              <a:t> (AOP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077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A29A8-48A8-4E1B-AC50-7C4F3971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Maven + JUnit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4567A1-FC64-4379-9FD6-F1F04470C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75" y="1825625"/>
            <a:ext cx="9279250" cy="4351338"/>
          </a:xfrm>
        </p:spPr>
      </p:pic>
    </p:spTree>
    <p:extLst>
      <p:ext uri="{BB962C8B-B14F-4D97-AF65-F5344CB8AC3E}">
        <p14:creationId xmlns:p14="http://schemas.microsoft.com/office/powerpoint/2010/main" val="4072033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47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Тема Office</vt:lpstr>
      <vt:lpstr>Maven, JUnit</vt:lpstr>
      <vt:lpstr>Почти Maven, но на Python</vt:lpstr>
      <vt:lpstr>Maven is - at its heart - a plugin execution framework; all work is done by plugins.</vt:lpstr>
      <vt:lpstr>Maven UNBOXING</vt:lpstr>
      <vt:lpstr>Maven. Структура проекта</vt:lpstr>
      <vt:lpstr>JUnit</vt:lpstr>
      <vt:lpstr>Maven + JUnit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+ JUnit</dc:title>
  <dc:creator>Cyrille</dc:creator>
  <cp:lastModifiedBy>Cyrille</cp:lastModifiedBy>
  <cp:revision>30</cp:revision>
  <dcterms:created xsi:type="dcterms:W3CDTF">2021-10-11T12:54:30Z</dcterms:created>
  <dcterms:modified xsi:type="dcterms:W3CDTF">2021-10-15T07:09:23Z</dcterms:modified>
</cp:coreProperties>
</file>