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71" r:id="rId6"/>
    <p:sldId id="269" r:id="rId7"/>
    <p:sldId id="270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72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633" autoAdjust="0"/>
  </p:normalViewPr>
  <p:slideViewPr>
    <p:cSldViewPr>
      <p:cViewPr>
        <p:scale>
          <a:sx n="66" d="100"/>
          <a:sy n="66" d="100"/>
        </p:scale>
        <p:origin x="-13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01F4-5E84-4E6D-951D-CFAB005CB529}" type="datetimeFigureOut">
              <a:rPr lang="de-CH" smtClean="0"/>
              <a:t>01.03.2015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79F4-624D-4179-96D4-438B5AAE2E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054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01F4-5E84-4E6D-951D-CFAB005CB529}" type="datetimeFigureOut">
              <a:rPr lang="de-CH" smtClean="0"/>
              <a:t>01.03.2015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79F4-624D-4179-96D4-438B5AAE2E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764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01F4-5E84-4E6D-951D-CFAB005CB529}" type="datetimeFigureOut">
              <a:rPr lang="de-CH" smtClean="0"/>
              <a:t>01.03.2015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79F4-624D-4179-96D4-438B5AAE2E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606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01F4-5E84-4E6D-951D-CFAB005CB529}" type="datetimeFigureOut">
              <a:rPr lang="de-CH" smtClean="0"/>
              <a:t>01.03.2015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79F4-624D-4179-96D4-438B5AAE2E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380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01F4-5E84-4E6D-951D-CFAB005CB529}" type="datetimeFigureOut">
              <a:rPr lang="de-CH" smtClean="0"/>
              <a:t>01.03.2015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79F4-624D-4179-96D4-438B5AAE2E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315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01F4-5E84-4E6D-951D-CFAB005CB529}" type="datetimeFigureOut">
              <a:rPr lang="de-CH" smtClean="0"/>
              <a:t>01.03.2015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79F4-624D-4179-96D4-438B5AAE2E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759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01F4-5E84-4E6D-951D-CFAB005CB529}" type="datetimeFigureOut">
              <a:rPr lang="de-CH" smtClean="0"/>
              <a:t>01.03.2015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79F4-624D-4179-96D4-438B5AAE2E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427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01F4-5E84-4E6D-951D-CFAB005CB529}" type="datetimeFigureOut">
              <a:rPr lang="de-CH" smtClean="0"/>
              <a:t>01.03.2015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79F4-624D-4179-96D4-438B5AAE2E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169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01F4-5E84-4E6D-951D-CFAB005CB529}" type="datetimeFigureOut">
              <a:rPr lang="de-CH" smtClean="0"/>
              <a:t>01.03.2015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79F4-624D-4179-96D4-438B5AAE2E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990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01F4-5E84-4E6D-951D-CFAB005CB529}" type="datetimeFigureOut">
              <a:rPr lang="de-CH" smtClean="0"/>
              <a:t>01.03.2015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79F4-624D-4179-96D4-438B5AAE2E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43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01F4-5E84-4E6D-951D-CFAB005CB529}" type="datetimeFigureOut">
              <a:rPr lang="de-CH" smtClean="0"/>
              <a:t>01.03.2015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79F4-624D-4179-96D4-438B5AAE2E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199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C01F4-5E84-4E6D-951D-CFAB005CB529}" type="datetimeFigureOut">
              <a:rPr lang="de-CH" smtClean="0"/>
              <a:t>01.03.2015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779F4-624D-4179-96D4-438B5AAE2E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270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Recap SW2</a:t>
            </a:r>
            <a:br>
              <a:rPr lang="en-NZ" dirty="0" smtClean="0"/>
            </a:br>
            <a:r>
              <a:rPr lang="en-NZ" dirty="0" smtClean="0"/>
              <a:t>Lars </a:t>
            </a:r>
            <a:r>
              <a:rPr lang="en-NZ" dirty="0" err="1" smtClean="0"/>
              <a:t>Gisler</a:t>
            </a:r>
            <a:r>
              <a:rPr lang="en-NZ" dirty="0" smtClean="0"/>
              <a:t>/ Cyrill Wyss</a:t>
            </a:r>
            <a:br>
              <a:rPr lang="en-NZ" dirty="0" smtClean="0"/>
            </a:br>
            <a:endParaRPr lang="en-NZ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Project Structure/ VCS/ GIT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2232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should you separate the Eclipse workspace from the projects?</a:t>
            </a:r>
          </a:p>
          <a:p>
            <a:pPr lvl="1"/>
            <a:r>
              <a:rPr lang="en-US" dirty="0" smtClean="0"/>
              <a:t>You do not want to commit the workspace files</a:t>
            </a:r>
          </a:p>
          <a:p>
            <a:pPr lvl="1"/>
            <a:r>
              <a:rPr lang="en-US" dirty="0" smtClean="0"/>
              <a:t>Workspace is unique to your machine</a:t>
            </a:r>
          </a:p>
        </p:txBody>
      </p:sp>
    </p:spTree>
    <p:extLst>
      <p:ext uri="{BB962C8B-B14F-4D97-AF65-F5344CB8AC3E}">
        <p14:creationId xmlns:p14="http://schemas.microsoft.com/office/powerpoint/2010/main" val="298694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it can make sense to have multiple VCS clients installed (e.g. </a:t>
            </a:r>
            <a:r>
              <a:rPr lang="en-US" dirty="0" err="1" smtClean="0"/>
              <a:t>TortoiseGit</a:t>
            </a:r>
            <a:r>
              <a:rPr lang="en-US" dirty="0" smtClean="0"/>
              <a:t> and </a:t>
            </a:r>
            <a:r>
              <a:rPr lang="en-US" dirty="0" err="1" smtClean="0"/>
              <a:t>SourceTree</a:t>
            </a:r>
            <a:r>
              <a:rPr lang="en-US" dirty="0" smtClean="0"/>
              <a:t>)? </a:t>
            </a:r>
          </a:p>
          <a:p>
            <a:pPr lvl="1"/>
            <a:r>
              <a:rPr lang="en-US" dirty="0" smtClean="0"/>
              <a:t>Different clients support different VCS</a:t>
            </a:r>
          </a:p>
          <a:p>
            <a:pPr lvl="1"/>
            <a:r>
              <a:rPr lang="en-US" dirty="0" smtClean="0"/>
              <a:t>Different range of functionality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86942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you create a conflict yourself?</a:t>
            </a:r>
          </a:p>
          <a:p>
            <a:pPr lvl="1"/>
            <a:r>
              <a:rPr lang="en-US" dirty="0" smtClean="0"/>
              <a:t>Create two clones</a:t>
            </a:r>
          </a:p>
          <a:p>
            <a:pPr lvl="1"/>
            <a:r>
              <a:rPr lang="en-US" dirty="0" smtClean="0"/>
              <a:t>Edit the same file in both clones (also check that you edit the same lines)</a:t>
            </a:r>
          </a:p>
          <a:p>
            <a:pPr lvl="1"/>
            <a:r>
              <a:rPr lang="en-US" dirty="0" smtClean="0"/>
              <a:t>Commit on both clones</a:t>
            </a:r>
          </a:p>
          <a:p>
            <a:pPr lvl="1"/>
            <a:r>
              <a:rPr lang="en-US" dirty="0" smtClean="0"/>
              <a:t>Push on both clones (the later push will create the conflict)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86942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need a server to use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No. You can create a local repository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86942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difference between Clone and Pull? </a:t>
            </a:r>
          </a:p>
          <a:p>
            <a:pPr lvl="1"/>
            <a:r>
              <a:rPr lang="en-US" dirty="0" smtClean="0"/>
              <a:t>Clone: clones an existing repo to your machine</a:t>
            </a:r>
          </a:p>
          <a:p>
            <a:pPr lvl="1"/>
            <a:r>
              <a:rPr lang="en-US" dirty="0" smtClean="0"/>
              <a:t>Pull: pulls the content of a previous cloned repo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86942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difference between Stage and Push?</a:t>
            </a:r>
          </a:p>
          <a:p>
            <a:pPr lvl="1"/>
            <a:r>
              <a:rPr lang="en-US" dirty="0" smtClean="0"/>
              <a:t>Stage: Select files to commit</a:t>
            </a:r>
          </a:p>
          <a:p>
            <a:pPr lvl="1"/>
            <a:r>
              <a:rPr lang="en-US" dirty="0" smtClean="0"/>
              <a:t>Push: Push the committed files to the remote repository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86942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you need to add collaborators? </a:t>
            </a:r>
          </a:p>
          <a:p>
            <a:pPr lvl="1"/>
            <a:r>
              <a:rPr lang="en-US" dirty="0" smtClean="0"/>
              <a:t>To give the collaborators access to your repo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61952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Conflict</a:t>
            </a:r>
            <a:r>
              <a:rPr lang="de-CH" dirty="0" smtClean="0"/>
              <a:t> </a:t>
            </a:r>
            <a:r>
              <a:rPr lang="de-CH" dirty="0" err="1" smtClean="0"/>
              <a:t>Solving</a:t>
            </a:r>
            <a:r>
              <a:rPr lang="de-CH" dirty="0" smtClean="0"/>
              <a:t> </a:t>
            </a:r>
            <a:r>
              <a:rPr lang="de-CH" dirty="0" err="1" smtClean="0"/>
              <a:t>Example</a:t>
            </a:r>
            <a:endParaRPr lang="de-C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919" y="1268760"/>
            <a:ext cx="6336704" cy="5184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426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/>
              <a:t>Content</a:t>
            </a:r>
            <a:endParaRPr lang="de-CH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de-CH" dirty="0" err="1" smtClean="0"/>
              <a:t>Concepts</a:t>
            </a:r>
            <a:endParaRPr lang="de-CH" dirty="0" smtClean="0"/>
          </a:p>
          <a:p>
            <a:pPr marL="0" indent="0">
              <a:buNone/>
            </a:pPr>
            <a:r>
              <a:rPr lang="de-CH" dirty="0"/>
              <a:t>	</a:t>
            </a:r>
            <a:r>
              <a:rPr lang="de-CH" dirty="0" smtClean="0"/>
              <a:t>- </a:t>
            </a:r>
            <a:r>
              <a:rPr lang="de-CH" dirty="0" err="1" smtClean="0"/>
              <a:t>Git</a:t>
            </a:r>
            <a:r>
              <a:rPr lang="de-CH" dirty="0" smtClean="0"/>
              <a:t>/</a:t>
            </a:r>
            <a:r>
              <a:rPr lang="de-CH" dirty="0" err="1" smtClean="0"/>
              <a:t>Github</a:t>
            </a:r>
            <a:endParaRPr lang="de-CH" dirty="0" smtClean="0"/>
          </a:p>
          <a:p>
            <a:pPr marL="0" indent="0">
              <a:buNone/>
            </a:pPr>
            <a:r>
              <a:rPr lang="de-CH" dirty="0"/>
              <a:t>	</a:t>
            </a:r>
            <a:r>
              <a:rPr lang="de-CH" dirty="0" smtClean="0"/>
              <a:t>- </a:t>
            </a:r>
            <a:r>
              <a:rPr lang="de-CH" dirty="0" err="1" smtClean="0"/>
              <a:t>Conflicts</a:t>
            </a:r>
            <a:endParaRPr lang="de-CH" dirty="0" smtClean="0"/>
          </a:p>
          <a:p>
            <a:pPr marL="0" indent="0">
              <a:buNone/>
            </a:pPr>
            <a:r>
              <a:rPr lang="de-CH" dirty="0"/>
              <a:t>	</a:t>
            </a:r>
            <a:r>
              <a:rPr lang="de-CH" dirty="0" smtClean="0"/>
              <a:t>- </a:t>
            </a:r>
            <a:r>
              <a:rPr lang="de-CH" dirty="0" err="1" smtClean="0"/>
              <a:t>Ignore</a:t>
            </a:r>
            <a:r>
              <a:rPr lang="de-CH" dirty="0" smtClean="0"/>
              <a:t>-File</a:t>
            </a:r>
          </a:p>
          <a:p>
            <a:pPr marL="0" indent="0">
              <a:buNone/>
            </a:pPr>
            <a:r>
              <a:rPr lang="de-CH" dirty="0"/>
              <a:t>	</a:t>
            </a:r>
            <a:r>
              <a:rPr lang="de-CH" dirty="0" smtClean="0"/>
              <a:t>- Common Files in Projects</a:t>
            </a:r>
          </a:p>
          <a:p>
            <a:pPr marL="0" indent="0">
              <a:buNone/>
            </a:pPr>
            <a:r>
              <a:rPr lang="de-CH" dirty="0" err="1" smtClean="0"/>
              <a:t>Questions</a:t>
            </a:r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Demonstration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Conflict</a:t>
            </a:r>
            <a:r>
              <a:rPr lang="de-CH" dirty="0" smtClean="0"/>
              <a:t> </a:t>
            </a:r>
            <a:r>
              <a:rPr lang="de-CH" dirty="0" err="1" smtClean="0"/>
              <a:t>Solving</a:t>
            </a:r>
            <a:r>
              <a:rPr lang="de-CH" dirty="0" smtClean="0"/>
              <a:t> </a:t>
            </a:r>
            <a:r>
              <a:rPr lang="de-CH" dirty="0" err="1" smtClean="0"/>
              <a:t>Process</a:t>
            </a:r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2708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 smtClean="0"/>
              <a:t>Git</a:t>
            </a:r>
            <a:endParaRPr lang="de-CH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01164"/>
            <a:ext cx="7561709" cy="496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10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 smtClean="0"/>
              <a:t>Github</a:t>
            </a:r>
            <a:endParaRPr lang="de-CH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665359" y="1484784"/>
            <a:ext cx="76328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CH" sz="2800" dirty="0" smtClean="0"/>
              <a:t>Remote Repository </a:t>
            </a:r>
            <a:r>
              <a:rPr lang="de-CH" sz="2800" dirty="0" err="1" smtClean="0"/>
              <a:t>for</a:t>
            </a:r>
            <a:r>
              <a:rPr lang="de-CH" sz="2800" dirty="0" smtClean="0"/>
              <a:t> Version Control</a:t>
            </a:r>
          </a:p>
          <a:p>
            <a:pPr marL="285750" indent="-285750">
              <a:buFontTx/>
              <a:buChar char="-"/>
            </a:pPr>
            <a:r>
              <a:rPr lang="de-CH" sz="2800" dirty="0" err="1" smtClean="0"/>
              <a:t>Everything</a:t>
            </a:r>
            <a:r>
              <a:rPr lang="de-CH" sz="2800" dirty="0" smtClean="0"/>
              <a:t> </a:t>
            </a:r>
            <a:r>
              <a:rPr lang="de-CH" sz="2800" dirty="0" err="1" smtClean="0"/>
              <a:t>is</a:t>
            </a:r>
            <a:r>
              <a:rPr lang="de-CH" sz="2800" dirty="0" smtClean="0"/>
              <a:t> </a:t>
            </a:r>
            <a:r>
              <a:rPr lang="de-CH" sz="2800" dirty="0" err="1" smtClean="0"/>
              <a:t>public</a:t>
            </a:r>
            <a:r>
              <a:rPr lang="de-CH" sz="2800" dirty="0" smtClean="0"/>
              <a:t> (</a:t>
            </a:r>
            <a:r>
              <a:rPr lang="de-CH" sz="2800" dirty="0" err="1" smtClean="0"/>
              <a:t>for</a:t>
            </a:r>
            <a:r>
              <a:rPr lang="de-CH" sz="2800" dirty="0" smtClean="0"/>
              <a:t> </a:t>
            </a:r>
            <a:r>
              <a:rPr lang="de-CH" sz="2800" dirty="0" err="1" smtClean="0"/>
              <a:t>free</a:t>
            </a:r>
            <a:r>
              <a:rPr lang="de-CH" sz="28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de-CH" sz="2800" dirty="0" smtClean="0"/>
              <a:t>Private </a:t>
            </a:r>
            <a:r>
              <a:rPr lang="de-CH" sz="2800" dirty="0" err="1" smtClean="0"/>
              <a:t>with</a:t>
            </a:r>
            <a:r>
              <a:rPr lang="de-CH" sz="2800" dirty="0" smtClean="0"/>
              <a:t> </a:t>
            </a:r>
            <a:r>
              <a:rPr lang="de-CH" sz="2800" dirty="0" err="1" smtClean="0"/>
              <a:t>owner</a:t>
            </a:r>
            <a:r>
              <a:rPr lang="de-CH" sz="2800" dirty="0" smtClean="0"/>
              <a:t> </a:t>
            </a:r>
            <a:r>
              <a:rPr lang="de-CH" sz="2800" dirty="0" err="1" smtClean="0"/>
              <a:t>control</a:t>
            </a:r>
            <a:r>
              <a:rPr lang="de-CH" sz="2800" dirty="0" smtClean="0"/>
              <a:t> </a:t>
            </a:r>
            <a:r>
              <a:rPr lang="de-CH" sz="2800" dirty="0" err="1" smtClean="0"/>
              <a:t>access</a:t>
            </a:r>
            <a:r>
              <a:rPr lang="de-CH" sz="2800" dirty="0" smtClean="0"/>
              <a:t> (NOT </a:t>
            </a:r>
            <a:r>
              <a:rPr lang="de-CH" sz="2800" dirty="0" err="1" smtClean="0"/>
              <a:t>for</a:t>
            </a:r>
            <a:r>
              <a:rPr lang="de-CH" sz="2800" dirty="0" smtClean="0"/>
              <a:t> </a:t>
            </a:r>
            <a:r>
              <a:rPr lang="de-CH" sz="2800" dirty="0" err="1" smtClean="0"/>
              <a:t>free</a:t>
            </a:r>
            <a:r>
              <a:rPr lang="de-CH" sz="2800" dirty="0" smtClean="0"/>
              <a:t>)</a:t>
            </a:r>
            <a:endParaRPr lang="de-CH" sz="2800" dirty="0"/>
          </a:p>
          <a:p>
            <a:pPr marL="285750" indent="-285750">
              <a:buFontTx/>
              <a:buChar char="-"/>
            </a:pPr>
            <a:r>
              <a:rPr lang="de-CH" sz="2800" dirty="0" smtClean="0"/>
              <a:t>Client </a:t>
            </a:r>
            <a:r>
              <a:rPr lang="de-CH" sz="2800" dirty="0" err="1" smtClean="0"/>
              <a:t>needed</a:t>
            </a:r>
            <a:r>
              <a:rPr lang="de-CH" sz="2800" dirty="0" smtClean="0"/>
              <a:t> on Computer (</a:t>
            </a:r>
            <a:r>
              <a:rPr lang="de-CH" sz="2800" dirty="0" err="1" smtClean="0"/>
              <a:t>SourceTree</a:t>
            </a:r>
            <a:r>
              <a:rPr lang="de-CH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924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6632"/>
            <a:ext cx="7992888" cy="6698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203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196" y="0"/>
            <a:ext cx="8229600" cy="908720"/>
          </a:xfrm>
        </p:spPr>
        <p:txBody>
          <a:bodyPr/>
          <a:lstStyle/>
          <a:p>
            <a:r>
              <a:rPr lang="de-CH" b="1" dirty="0" smtClean="0"/>
              <a:t>.</a:t>
            </a:r>
            <a:r>
              <a:rPr lang="de-CH" b="1" dirty="0" err="1" smtClean="0"/>
              <a:t>gitignore</a:t>
            </a:r>
            <a:r>
              <a:rPr lang="de-CH" b="1" dirty="0" smtClean="0"/>
              <a:t> - File</a:t>
            </a:r>
            <a:endParaRPr lang="de-CH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324178"/>
            <a:ext cx="4492370" cy="3396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323528" y="1124744"/>
            <a:ext cx="8568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CH" sz="2400" dirty="0" err="1" smtClean="0"/>
              <a:t>Define</a:t>
            </a:r>
            <a:r>
              <a:rPr lang="de-CH" sz="2400" dirty="0" smtClean="0"/>
              <a:t> </a:t>
            </a:r>
            <a:r>
              <a:rPr lang="de-CH" sz="2400" dirty="0" err="1" smtClean="0"/>
              <a:t>files</a:t>
            </a:r>
            <a:r>
              <a:rPr lang="de-CH" sz="2400" dirty="0" smtClean="0"/>
              <a:t> </a:t>
            </a:r>
            <a:r>
              <a:rPr lang="de-CH" sz="2400" dirty="0" err="1" smtClean="0"/>
              <a:t>and</a:t>
            </a:r>
            <a:r>
              <a:rPr lang="de-CH" sz="2400" dirty="0" smtClean="0"/>
              <a:t> </a:t>
            </a:r>
            <a:r>
              <a:rPr lang="de-CH" sz="2400" dirty="0" err="1" smtClean="0"/>
              <a:t>folders</a:t>
            </a:r>
            <a:r>
              <a:rPr lang="de-CH" sz="2400" dirty="0" smtClean="0"/>
              <a:t> </a:t>
            </a:r>
            <a:r>
              <a:rPr lang="de-CH" sz="2400" dirty="0" err="1" smtClean="0"/>
              <a:t>which</a:t>
            </a:r>
            <a:r>
              <a:rPr lang="de-CH" sz="2400" dirty="0" smtClean="0"/>
              <a:t> </a:t>
            </a:r>
            <a:r>
              <a:rPr lang="de-CH" sz="2400" dirty="0" err="1" smtClean="0"/>
              <a:t>shall</a:t>
            </a:r>
            <a:r>
              <a:rPr lang="de-CH" sz="2400" dirty="0" smtClean="0"/>
              <a:t> not </a:t>
            </a:r>
            <a:r>
              <a:rPr lang="de-CH" sz="2400" dirty="0" err="1" smtClean="0"/>
              <a:t>be</a:t>
            </a:r>
            <a:r>
              <a:rPr lang="de-CH" sz="2400" dirty="0" smtClean="0"/>
              <a:t> </a:t>
            </a:r>
            <a:r>
              <a:rPr lang="de-CH" sz="2400" dirty="0" err="1" smtClean="0"/>
              <a:t>pushed</a:t>
            </a:r>
            <a:r>
              <a:rPr lang="de-CH" sz="2400" dirty="0" smtClean="0"/>
              <a:t> </a:t>
            </a:r>
            <a:r>
              <a:rPr lang="de-CH" sz="2400" dirty="0" err="1" smtClean="0"/>
              <a:t>and</a:t>
            </a:r>
            <a:r>
              <a:rPr lang="de-CH" sz="2400" dirty="0" smtClean="0"/>
              <a:t> </a:t>
            </a:r>
            <a:r>
              <a:rPr lang="de-CH" sz="2400" dirty="0" err="1" smtClean="0"/>
              <a:t>pulled</a:t>
            </a:r>
            <a:r>
              <a:rPr lang="de-CH" sz="2400" dirty="0" smtClean="0"/>
              <a:t> </a:t>
            </a:r>
            <a:r>
              <a:rPr lang="de-CH" sz="2400" dirty="0" err="1" smtClean="0"/>
              <a:t>to</a:t>
            </a:r>
            <a:r>
              <a:rPr lang="de-CH" sz="2400" dirty="0" smtClean="0"/>
              <a:t>/</a:t>
            </a:r>
            <a:r>
              <a:rPr lang="de-CH" sz="2400" dirty="0" err="1" smtClean="0"/>
              <a:t>from</a:t>
            </a:r>
            <a:r>
              <a:rPr lang="de-CH" sz="2400" dirty="0" smtClean="0"/>
              <a:t> </a:t>
            </a:r>
            <a:r>
              <a:rPr lang="de-CH" sz="2400" dirty="0" err="1" smtClean="0"/>
              <a:t>the</a:t>
            </a:r>
            <a:r>
              <a:rPr lang="de-CH" sz="2400" dirty="0" smtClean="0"/>
              <a:t> remote </a:t>
            </a:r>
            <a:r>
              <a:rPr lang="de-CH" sz="2400" dirty="0" err="1" smtClean="0"/>
              <a:t>repository</a:t>
            </a:r>
            <a:endParaRPr lang="de-CH" sz="2400" dirty="0" smtClean="0"/>
          </a:p>
          <a:p>
            <a:pPr marL="457200" indent="-457200">
              <a:buFontTx/>
              <a:buChar char="-"/>
            </a:pPr>
            <a:r>
              <a:rPr lang="de-CH" sz="2400" dirty="0" err="1" smtClean="0"/>
              <a:t>We</a:t>
            </a:r>
            <a:r>
              <a:rPr lang="de-CH" sz="2400" dirty="0" smtClean="0"/>
              <a:t> </a:t>
            </a:r>
            <a:r>
              <a:rPr lang="de-CH" sz="2400" dirty="0" err="1" smtClean="0"/>
              <a:t>share</a:t>
            </a:r>
            <a:r>
              <a:rPr lang="de-CH" sz="2400" dirty="0" smtClean="0"/>
              <a:t> </a:t>
            </a:r>
            <a:r>
              <a:rPr lang="de-CH" sz="2400" dirty="0" err="1" smtClean="0"/>
              <a:t>everything</a:t>
            </a:r>
            <a:r>
              <a:rPr lang="de-CH" sz="2400" dirty="0" smtClean="0"/>
              <a:t> </a:t>
            </a:r>
            <a:r>
              <a:rPr lang="de-CH" sz="2400" dirty="0" err="1" smtClean="0"/>
              <a:t>which</a:t>
            </a:r>
            <a:r>
              <a:rPr lang="de-CH" sz="2400" dirty="0" smtClean="0"/>
              <a:t> </a:t>
            </a:r>
            <a:r>
              <a:rPr lang="de-CH" sz="2400" dirty="0" err="1" smtClean="0"/>
              <a:t>is</a:t>
            </a:r>
            <a:r>
              <a:rPr lang="de-CH" sz="2400" dirty="0" smtClean="0"/>
              <a:t> </a:t>
            </a:r>
            <a:r>
              <a:rPr lang="de-CH" sz="2400" dirty="0" err="1" smtClean="0"/>
              <a:t>needed</a:t>
            </a:r>
            <a:r>
              <a:rPr lang="de-CH" sz="2400" dirty="0" smtClean="0"/>
              <a:t> </a:t>
            </a:r>
            <a:r>
              <a:rPr lang="de-CH" sz="2400" dirty="0" err="1" smtClean="0"/>
              <a:t>to</a:t>
            </a:r>
            <a:r>
              <a:rPr lang="de-CH" sz="2400" dirty="0" smtClean="0"/>
              <a:t> </a:t>
            </a:r>
            <a:r>
              <a:rPr lang="de-CH" sz="2400" dirty="0" err="1" smtClean="0"/>
              <a:t>build</a:t>
            </a:r>
            <a:r>
              <a:rPr lang="de-CH" sz="2400" dirty="0" smtClean="0"/>
              <a:t> </a:t>
            </a:r>
            <a:r>
              <a:rPr lang="de-CH" sz="2400" dirty="0" err="1" smtClean="0"/>
              <a:t>the</a:t>
            </a:r>
            <a:r>
              <a:rPr lang="de-CH" sz="2400" dirty="0" smtClean="0"/>
              <a:t> </a:t>
            </a:r>
            <a:r>
              <a:rPr lang="de-CH" sz="2400" dirty="0" err="1" smtClean="0"/>
              <a:t>project</a:t>
            </a:r>
            <a:endParaRPr lang="de-CH" sz="2400" dirty="0"/>
          </a:p>
          <a:p>
            <a:r>
              <a:rPr lang="de-CH" sz="2400" dirty="0" smtClean="0"/>
              <a:t>	(.</a:t>
            </a:r>
            <a:r>
              <a:rPr lang="de-CH" sz="2400" dirty="0" err="1" smtClean="0"/>
              <a:t>project</a:t>
            </a:r>
            <a:r>
              <a:rPr lang="de-CH" sz="2400" dirty="0" smtClean="0"/>
              <a:t>, .</a:t>
            </a:r>
            <a:r>
              <a:rPr lang="de-CH" sz="2400" dirty="0" err="1" smtClean="0"/>
              <a:t>cproject</a:t>
            </a:r>
            <a:r>
              <a:rPr lang="de-CH" sz="2400" dirty="0" smtClean="0"/>
              <a:t>, *.c, *.h, *.</a:t>
            </a:r>
            <a:r>
              <a:rPr lang="de-CH" sz="2400" dirty="0" err="1" smtClean="0"/>
              <a:t>launch</a:t>
            </a:r>
            <a:r>
              <a:rPr lang="de-CH" sz="2400" dirty="0" smtClean="0"/>
              <a:t>, </a:t>
            </a:r>
            <a:r>
              <a:rPr lang="de-CH" sz="2400" dirty="0" err="1" smtClean="0"/>
              <a:t>Project_Settings</a:t>
            </a:r>
            <a:r>
              <a:rPr lang="de-CH" sz="2400" dirty="0" smtClean="0"/>
              <a:t>,</a:t>
            </a:r>
          </a:p>
          <a:p>
            <a:r>
              <a:rPr lang="de-CH" sz="2400" dirty="0" smtClean="0"/>
              <a:t>	Special </a:t>
            </a:r>
            <a:r>
              <a:rPr lang="de-CH" sz="2400" dirty="0" err="1" smtClean="0"/>
              <a:t>rules</a:t>
            </a:r>
            <a:r>
              <a:rPr lang="de-CH" sz="2400" dirty="0" smtClean="0"/>
              <a:t> </a:t>
            </a:r>
            <a:r>
              <a:rPr lang="de-CH" sz="2400" dirty="0" err="1" smtClean="0"/>
              <a:t>for</a:t>
            </a:r>
            <a:r>
              <a:rPr lang="de-CH" sz="2400" dirty="0" smtClean="0"/>
              <a:t> ProcessorExpert.pe </a:t>
            </a:r>
            <a:r>
              <a:rPr lang="de-CH" sz="2400" dirty="0" err="1" smtClean="0"/>
              <a:t>needed</a:t>
            </a:r>
            <a:r>
              <a:rPr lang="de-CH" sz="2400" dirty="0" smtClean="0"/>
              <a:t>!!! )</a:t>
            </a:r>
          </a:p>
        </p:txBody>
      </p:sp>
    </p:spTree>
    <p:extLst>
      <p:ext uri="{BB962C8B-B14F-4D97-AF65-F5344CB8AC3E}">
        <p14:creationId xmlns:p14="http://schemas.microsoft.com/office/powerpoint/2010/main" val="56655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4948" y="130621"/>
            <a:ext cx="8229600" cy="778098"/>
          </a:xfrm>
        </p:spPr>
        <p:txBody>
          <a:bodyPr/>
          <a:lstStyle/>
          <a:p>
            <a:r>
              <a:rPr lang="de-CH" dirty="0" smtClean="0"/>
              <a:t>Common Folder </a:t>
            </a:r>
            <a:r>
              <a:rPr lang="de-CH" dirty="0" err="1" smtClean="0"/>
              <a:t>with</a:t>
            </a:r>
            <a:r>
              <a:rPr lang="de-CH" dirty="0" smtClean="0"/>
              <a:t> Links</a:t>
            </a:r>
            <a:endParaRPr lang="de-C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19"/>
            <a:ext cx="8676456" cy="5856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237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need to ignore files?</a:t>
            </a:r>
          </a:p>
          <a:p>
            <a:pPr lvl="1"/>
            <a:r>
              <a:rPr lang="en-US" dirty="0" smtClean="0"/>
              <a:t>Telling the VCS to not check in files</a:t>
            </a:r>
          </a:p>
          <a:p>
            <a:pPr lvl="2"/>
            <a:r>
              <a:rPr lang="en-US" dirty="0" smtClean="0"/>
              <a:t>You don’t need to put all files in the repo. (Auto generated ones)</a:t>
            </a:r>
          </a:p>
          <a:p>
            <a:pPr lvl="1"/>
            <a:r>
              <a:rPr lang="en-US" dirty="0" smtClean="0"/>
              <a:t>Saves space on the VCS</a:t>
            </a:r>
          </a:p>
          <a:p>
            <a:pPr lvl="1"/>
            <a:r>
              <a:rPr lang="en-US" dirty="0" smtClean="0"/>
              <a:t>Reduces conflicts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2206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ignoring folders in a repository is useful?</a:t>
            </a:r>
          </a:p>
          <a:p>
            <a:pPr lvl="1"/>
            <a:r>
              <a:rPr lang="en-US" dirty="0" smtClean="0"/>
              <a:t> Same reasons as for files</a:t>
            </a:r>
          </a:p>
          <a:p>
            <a:pPr lvl="1"/>
            <a:r>
              <a:rPr lang="en-US" dirty="0" smtClean="0"/>
              <a:t> No need to explicit ignore every file in folder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8694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Bildschirmpräsentation (4:3)</PresentationFormat>
  <Paragraphs>61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Larissa</vt:lpstr>
      <vt:lpstr>Recap SW2 Lars Gisler/ Cyrill Wyss </vt:lpstr>
      <vt:lpstr>Content</vt:lpstr>
      <vt:lpstr>Git</vt:lpstr>
      <vt:lpstr>Github</vt:lpstr>
      <vt:lpstr>PowerPoint-Präsentation</vt:lpstr>
      <vt:lpstr>.gitignore - File</vt:lpstr>
      <vt:lpstr>Common Folder with Links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 </vt:lpstr>
      <vt:lpstr>Conflict Solving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SW2 Lars Gisler/ Cyrill Wyss </dc:title>
  <dc:creator>Cyrill</dc:creator>
  <cp:lastModifiedBy>Lars</cp:lastModifiedBy>
  <cp:revision>26</cp:revision>
  <dcterms:created xsi:type="dcterms:W3CDTF">2015-02-24T08:18:19Z</dcterms:created>
  <dcterms:modified xsi:type="dcterms:W3CDTF">2015-03-01T13:24:14Z</dcterms:modified>
</cp:coreProperties>
</file>