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5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764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06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80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31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59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27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6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990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4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9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01F4-5E84-4E6D-951D-CFAB005CB529}" type="datetimeFigureOut">
              <a:rPr lang="de-CH" smtClean="0"/>
              <a:t>24.02.2015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79F4-624D-4179-96D4-438B5AAE2E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7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Recap SW2</a:t>
            </a:r>
            <a:br>
              <a:rPr lang="en-NZ" dirty="0" smtClean="0"/>
            </a:br>
            <a:r>
              <a:rPr lang="en-NZ" dirty="0" smtClean="0"/>
              <a:t>Lars </a:t>
            </a:r>
            <a:r>
              <a:rPr lang="en-NZ" dirty="0" err="1" smtClean="0"/>
              <a:t>Gisler</a:t>
            </a:r>
            <a:r>
              <a:rPr lang="en-NZ" dirty="0" smtClean="0"/>
              <a:t>/ Cyrill Wyss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Project Structure/ VCS/ GIT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2232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What is the difference between Stage and Push?</a:t>
            </a:r>
          </a:p>
          <a:p>
            <a:pPr lvl="1"/>
            <a:r>
              <a:rPr lang="en-US" dirty="0" smtClean="0"/>
              <a:t>Stage</a:t>
            </a:r>
            <a:r>
              <a:rPr lang="en-US" dirty="0" smtClean="0"/>
              <a:t>: Select files to commit</a:t>
            </a:r>
            <a:endParaRPr lang="en-US" dirty="0" smtClean="0"/>
          </a:p>
          <a:p>
            <a:pPr lvl="1"/>
            <a:r>
              <a:rPr lang="en-US" dirty="0" smtClean="0"/>
              <a:t>Push</a:t>
            </a:r>
            <a:r>
              <a:rPr lang="en-US" dirty="0" smtClean="0"/>
              <a:t>: Push the committed files to the remote repository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you need to add collaborators? </a:t>
            </a:r>
          </a:p>
          <a:p>
            <a:pPr lvl="1"/>
            <a:r>
              <a:rPr lang="en-US" dirty="0" smtClean="0"/>
              <a:t>To give the collaborators access to your repo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19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0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to ignore files?</a:t>
            </a:r>
          </a:p>
          <a:p>
            <a:pPr lvl="1"/>
            <a:r>
              <a:rPr lang="en-US" dirty="0" smtClean="0"/>
              <a:t>Telling the VCS to not check in files</a:t>
            </a:r>
          </a:p>
          <a:p>
            <a:pPr lvl="2"/>
            <a:r>
              <a:rPr lang="en-US" dirty="0" smtClean="0"/>
              <a:t>You don’t need to put all files in the repo. (Auto generated ones)</a:t>
            </a:r>
          </a:p>
          <a:p>
            <a:pPr lvl="1"/>
            <a:r>
              <a:rPr lang="en-US" dirty="0" smtClean="0"/>
              <a:t>Saves space on the VCS</a:t>
            </a:r>
          </a:p>
          <a:p>
            <a:pPr lvl="1"/>
            <a:r>
              <a:rPr lang="en-US" dirty="0" smtClean="0"/>
              <a:t>Reduces conflicts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206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ignoring folders in a repository is useful?</a:t>
            </a:r>
          </a:p>
          <a:p>
            <a:pPr lvl="1"/>
            <a:r>
              <a:rPr lang="en-US" dirty="0" smtClean="0"/>
              <a:t>Same reasons as for files</a:t>
            </a:r>
          </a:p>
          <a:p>
            <a:pPr lvl="1"/>
            <a:r>
              <a:rPr lang="en-US" dirty="0" smtClean="0"/>
              <a:t> No need to explicit ignore every file in folder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you separate the Eclipse workspace from the projects?</a:t>
            </a:r>
          </a:p>
          <a:p>
            <a:pPr lvl="1"/>
            <a:r>
              <a:rPr lang="en-US" dirty="0" smtClean="0"/>
              <a:t>You do not want to commit the workspace files</a:t>
            </a:r>
          </a:p>
          <a:p>
            <a:pPr lvl="1"/>
            <a:r>
              <a:rPr lang="en-US" dirty="0" smtClean="0"/>
              <a:t>Workspace is unique to your machine</a:t>
            </a:r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 can make sense to have multiple VCS clients installed (e.g. </a:t>
            </a:r>
            <a:r>
              <a:rPr lang="en-US" dirty="0" err="1" smtClean="0"/>
              <a:t>TortoiseGit</a:t>
            </a:r>
            <a:r>
              <a:rPr lang="en-US" dirty="0" smtClean="0"/>
              <a:t> and </a:t>
            </a:r>
            <a:r>
              <a:rPr lang="en-US" dirty="0" err="1" smtClean="0"/>
              <a:t>SourceTree</a:t>
            </a:r>
            <a:r>
              <a:rPr lang="en-US" dirty="0" smtClean="0"/>
              <a:t>)? </a:t>
            </a:r>
          </a:p>
          <a:p>
            <a:pPr lvl="1"/>
            <a:r>
              <a:rPr lang="en-US" dirty="0" smtClean="0"/>
              <a:t>Different clients support different VCS</a:t>
            </a:r>
          </a:p>
          <a:p>
            <a:pPr lvl="1"/>
            <a:r>
              <a:rPr lang="en-US" dirty="0" smtClean="0"/>
              <a:t>Different range of functionality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How can you create a conflict yourself?</a:t>
            </a:r>
          </a:p>
          <a:p>
            <a:pPr lvl="1"/>
            <a:r>
              <a:rPr lang="en-US" dirty="0" smtClean="0"/>
              <a:t>Create two clones</a:t>
            </a:r>
          </a:p>
          <a:p>
            <a:pPr lvl="1"/>
            <a:r>
              <a:rPr lang="en-US" dirty="0" smtClean="0"/>
              <a:t>Edit the same file in both clones (also check that you edit the same lines)</a:t>
            </a:r>
          </a:p>
          <a:p>
            <a:pPr lvl="1"/>
            <a:r>
              <a:rPr lang="en-US" dirty="0" smtClean="0"/>
              <a:t>Commit on both clones</a:t>
            </a:r>
          </a:p>
          <a:p>
            <a:pPr lvl="1"/>
            <a:r>
              <a:rPr lang="en-US" dirty="0" smtClean="0"/>
              <a:t>Push on both clones (the later push will create the conflict)</a:t>
            </a:r>
            <a:endParaRPr lang="en-US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Do you need a server to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No. You can create a local </a:t>
            </a:r>
            <a:r>
              <a:rPr lang="en-US" dirty="0" smtClean="0"/>
              <a:t>repository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Clone and Pull? </a:t>
            </a:r>
          </a:p>
          <a:p>
            <a:pPr lvl="1"/>
            <a:r>
              <a:rPr lang="en-US" dirty="0" smtClean="0"/>
              <a:t>Clone: clones an existing repo to your machine</a:t>
            </a:r>
          </a:p>
          <a:p>
            <a:pPr lvl="1"/>
            <a:r>
              <a:rPr lang="en-US" dirty="0" smtClean="0"/>
              <a:t>Pull: pulls the content of a previous cloned repo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69429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Bildschirmpräsentation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Recap SW2 Lars Gisler/ Cyrill Wyss </vt:lpstr>
      <vt:lpstr>PowerPoint-Präsentation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SW2 Lars Gisler/ Cyrill Wyss </dc:title>
  <dc:creator>Cyrill</dc:creator>
  <cp:lastModifiedBy>Cyrill</cp:lastModifiedBy>
  <cp:revision>18</cp:revision>
  <dcterms:created xsi:type="dcterms:W3CDTF">2015-02-24T08:18:19Z</dcterms:created>
  <dcterms:modified xsi:type="dcterms:W3CDTF">2015-02-24T10:42:45Z</dcterms:modified>
</cp:coreProperties>
</file>