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9463dec81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9463dec81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9463dec81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9463dec81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a88f1c4d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a88f1c4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9463dec81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9463dec81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9463dec81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9463dec81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a88f1c4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a88f1c4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a88f1c4d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a88f1c4d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9463dec81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9463dec81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9463dec81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9463dec81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9463dec81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9463dec81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9463dec81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9463dec81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1491b49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61491b49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5d7d46c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5d7d46c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9463dec81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9463dec81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d3b28dc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d3b28dc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9463dec81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9463dec8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d5a191cf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d5a191cf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d5a191cf7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d5a191cf7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9463dec81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9463dec81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9463dec81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9463dec81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ocalhost:3000/administration" TargetMode="External"/><Relationship Id="rId4" Type="http://schemas.openxmlformats.org/officeDocument/2006/relationships/hyperlink" Target="http://localhost:3000/surveyed" TargetMode="External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yrilmarceau/Bigscreen" TargetMode="External"/><Relationship Id="rId4" Type="http://schemas.openxmlformats.org/officeDocument/2006/relationships/hyperlink" Target="https://github.com/cyrilmarceau/Bigscreen" TargetMode="External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9.jp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itayneeman.com/posts/understanding-semantic-commit-messages-using-git-and-angular/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yrilmarceau.atlassian.net/jira/software/projects/BIG/boards/2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hyperlink" Target="https://github.com/cyrilmarceau/Bigscreen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hyperlink" Target="https://dbdiagram.io/d/631f0f4c0911f91ba58b813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327100" y="4136075"/>
            <a:ext cx="34707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Réalisé par </a:t>
            </a:r>
            <a:r>
              <a:rPr lang="f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FUSTIER Julien et MARCEAU Cyril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950" y="688925"/>
            <a:ext cx="3259875" cy="4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725" y="192150"/>
            <a:ext cx="7003200" cy="47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>
            <p:ph type="title"/>
          </p:nvPr>
        </p:nvSpPr>
        <p:spPr>
          <a:xfrm>
            <a:off x="4921650" y="609750"/>
            <a:ext cx="370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des données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/>
          <p:nvPr/>
        </p:nvSpPr>
        <p:spPr>
          <a:xfrm>
            <a:off x="4962300" y="1676150"/>
            <a:ext cx="3791400" cy="276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Wireframe - client</a:t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 rotWithShape="1">
          <a:blip r:embed="rId3">
            <a:alphaModFix/>
          </a:blip>
          <a:srcRect b="0" l="2389" r="1271" t="0"/>
          <a:stretch/>
        </p:blipFill>
        <p:spPr>
          <a:xfrm>
            <a:off x="5025025" y="1721475"/>
            <a:ext cx="3679877" cy="266932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/>
          <p:nvPr/>
        </p:nvSpPr>
        <p:spPr>
          <a:xfrm>
            <a:off x="327550" y="1679275"/>
            <a:ext cx="4132800" cy="276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1192100" y="1307838"/>
            <a:ext cx="241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Questionnaire</a:t>
            </a:r>
            <a:endParaRPr i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5659563" y="1307838"/>
            <a:ext cx="241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Réponses d’un sondé</a:t>
            </a:r>
            <a:endParaRPr i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50" y="1684100"/>
            <a:ext cx="4132797" cy="27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/>
          <p:nvPr/>
        </p:nvSpPr>
        <p:spPr>
          <a:xfrm>
            <a:off x="4655625" y="1630875"/>
            <a:ext cx="4132800" cy="276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118475" y="1630875"/>
            <a:ext cx="4132800" cy="276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Wireframe - administration</a:t>
            </a:r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 rotWithShape="1">
          <a:blip r:embed="rId3">
            <a:alphaModFix/>
          </a:blip>
          <a:srcRect b="30256" l="23155" r="25364" t="24088"/>
          <a:stretch/>
        </p:blipFill>
        <p:spPr>
          <a:xfrm>
            <a:off x="174175" y="1679650"/>
            <a:ext cx="4021427" cy="266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 rotWithShape="1">
          <a:blip r:embed="rId4">
            <a:alphaModFix/>
          </a:blip>
          <a:srcRect b="1563" l="0" r="0" t="1301"/>
          <a:stretch/>
        </p:blipFill>
        <p:spPr>
          <a:xfrm>
            <a:off x="4696125" y="1679650"/>
            <a:ext cx="4051799" cy="26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4"/>
          <p:cNvSpPr txBox="1"/>
          <p:nvPr/>
        </p:nvSpPr>
        <p:spPr>
          <a:xfrm>
            <a:off x="979475" y="1226463"/>
            <a:ext cx="241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Authentification</a:t>
            </a:r>
            <a:endParaRPr i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5651400" y="1226463"/>
            <a:ext cx="241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i="1" lang="fr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ccueil</a:t>
            </a:r>
            <a:endParaRPr i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/>
          <p:nvPr/>
        </p:nvSpPr>
        <p:spPr>
          <a:xfrm>
            <a:off x="4572000" y="1636088"/>
            <a:ext cx="4132800" cy="276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118475" y="1630875"/>
            <a:ext cx="4132800" cy="276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98" y="1665718"/>
            <a:ext cx="4043628" cy="26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650" y="1625662"/>
            <a:ext cx="4132434" cy="2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 txBox="1"/>
          <p:nvPr/>
        </p:nvSpPr>
        <p:spPr>
          <a:xfrm>
            <a:off x="979475" y="1226463"/>
            <a:ext cx="241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i="1" lang="fr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iste des questions</a:t>
            </a:r>
            <a:endParaRPr i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5558238" y="1226463"/>
            <a:ext cx="241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Liste des réponses</a:t>
            </a:r>
            <a:endParaRPr i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2753825" y="292000"/>
            <a:ext cx="41904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Arborescence</a:t>
            </a:r>
            <a:r>
              <a:rPr lang="fr"/>
              <a:t> des écrans</a:t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6801688" y="1968500"/>
            <a:ext cx="11928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2" name="Google Shape;252;p26"/>
          <p:cNvSpPr/>
          <p:nvPr/>
        </p:nvSpPr>
        <p:spPr>
          <a:xfrm>
            <a:off x="7554302" y="3936090"/>
            <a:ext cx="11928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Visualisation des réponses</a:t>
            </a:r>
            <a:endParaRPr sz="1200"/>
          </a:p>
        </p:txBody>
      </p:sp>
      <p:cxnSp>
        <p:nvCxnSpPr>
          <p:cNvPr id="253" name="Google Shape;253;p26"/>
          <p:cNvCxnSpPr>
            <a:stCxn id="251" idx="2"/>
          </p:cNvCxnSpPr>
          <p:nvPr/>
        </p:nvCxnSpPr>
        <p:spPr>
          <a:xfrm>
            <a:off x="7398088" y="2456300"/>
            <a:ext cx="0" cy="6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6"/>
          <p:cNvSpPr/>
          <p:nvPr/>
        </p:nvSpPr>
        <p:spPr>
          <a:xfrm>
            <a:off x="6049065" y="3936090"/>
            <a:ext cx="11928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Questions du sondage</a:t>
            </a:r>
            <a:endParaRPr sz="1200"/>
          </a:p>
        </p:txBody>
      </p:sp>
      <p:cxnSp>
        <p:nvCxnSpPr>
          <p:cNvPr id="255" name="Google Shape;255;p26"/>
          <p:cNvCxnSpPr/>
          <p:nvPr/>
        </p:nvCxnSpPr>
        <p:spPr>
          <a:xfrm rot="10800000">
            <a:off x="6633400" y="3084600"/>
            <a:ext cx="153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6"/>
          <p:cNvCxnSpPr>
            <a:endCxn id="254" idx="0"/>
          </p:cNvCxnSpPr>
          <p:nvPr/>
        </p:nvCxnSpPr>
        <p:spPr>
          <a:xfrm>
            <a:off x="6645465" y="3069690"/>
            <a:ext cx="0" cy="8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6"/>
          <p:cNvCxnSpPr>
            <a:endCxn id="252" idx="0"/>
          </p:cNvCxnSpPr>
          <p:nvPr/>
        </p:nvCxnSpPr>
        <p:spPr>
          <a:xfrm>
            <a:off x="8150702" y="3084690"/>
            <a:ext cx="0" cy="8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6"/>
          <p:cNvSpPr/>
          <p:nvPr/>
        </p:nvSpPr>
        <p:spPr>
          <a:xfrm>
            <a:off x="7143300" y="957725"/>
            <a:ext cx="1637700" cy="3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Espace authentifié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1494075" y="3616775"/>
            <a:ext cx="4394700" cy="106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4543850" y="3936098"/>
            <a:ext cx="11928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Liste des questions</a:t>
            </a:r>
            <a:endParaRPr sz="1200"/>
          </a:p>
        </p:txBody>
      </p:sp>
      <p:cxnSp>
        <p:nvCxnSpPr>
          <p:cNvPr id="261" name="Google Shape;261;p26"/>
          <p:cNvCxnSpPr>
            <a:endCxn id="262" idx="0"/>
          </p:cNvCxnSpPr>
          <p:nvPr/>
        </p:nvCxnSpPr>
        <p:spPr>
          <a:xfrm>
            <a:off x="2212050" y="3099711"/>
            <a:ext cx="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6"/>
          <p:cNvSpPr/>
          <p:nvPr/>
        </p:nvSpPr>
        <p:spPr>
          <a:xfrm>
            <a:off x="1615650" y="3936111"/>
            <a:ext cx="11928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Page d’accueil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(statistiques)</a:t>
            </a:r>
            <a:endParaRPr sz="1200"/>
          </a:p>
        </p:txBody>
      </p:sp>
      <p:sp>
        <p:nvSpPr>
          <p:cNvPr id="263" name="Google Shape;263;p26"/>
          <p:cNvSpPr/>
          <p:nvPr/>
        </p:nvSpPr>
        <p:spPr>
          <a:xfrm>
            <a:off x="151550" y="3936100"/>
            <a:ext cx="1300800" cy="487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authentification</a:t>
            </a:r>
            <a:endParaRPr sz="1200"/>
          </a:p>
        </p:txBody>
      </p:sp>
      <p:sp>
        <p:nvSpPr>
          <p:cNvPr id="264" name="Google Shape;264;p26"/>
          <p:cNvSpPr/>
          <p:nvPr/>
        </p:nvSpPr>
        <p:spPr>
          <a:xfrm>
            <a:off x="3079750" y="3936111"/>
            <a:ext cx="11928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Liste des sondages</a:t>
            </a:r>
            <a:endParaRPr sz="1200"/>
          </a:p>
        </p:txBody>
      </p:sp>
      <p:cxnSp>
        <p:nvCxnSpPr>
          <p:cNvPr id="265" name="Google Shape;265;p26"/>
          <p:cNvCxnSpPr>
            <a:endCxn id="263" idx="0"/>
          </p:cNvCxnSpPr>
          <p:nvPr/>
        </p:nvCxnSpPr>
        <p:spPr>
          <a:xfrm flipH="1">
            <a:off x="801950" y="3101500"/>
            <a:ext cx="630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6" name="Google Shape;266;p26"/>
          <p:cNvCxnSpPr/>
          <p:nvPr/>
        </p:nvCxnSpPr>
        <p:spPr>
          <a:xfrm flipH="1" rot="10800000">
            <a:off x="801500" y="3084575"/>
            <a:ext cx="4349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6"/>
          <p:cNvCxnSpPr>
            <a:endCxn id="264" idx="0"/>
          </p:cNvCxnSpPr>
          <p:nvPr/>
        </p:nvCxnSpPr>
        <p:spPr>
          <a:xfrm>
            <a:off x="3674950" y="3092211"/>
            <a:ext cx="1200" cy="8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6"/>
          <p:cNvCxnSpPr>
            <a:endCxn id="260" idx="0"/>
          </p:cNvCxnSpPr>
          <p:nvPr/>
        </p:nvCxnSpPr>
        <p:spPr>
          <a:xfrm>
            <a:off x="5140250" y="3069698"/>
            <a:ext cx="0" cy="8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6"/>
          <p:cNvSpPr/>
          <p:nvPr/>
        </p:nvSpPr>
        <p:spPr>
          <a:xfrm>
            <a:off x="2139050" y="1968500"/>
            <a:ext cx="14109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270" name="Google Shape;270;p26"/>
          <p:cNvCxnSpPr>
            <a:stCxn id="269" idx="2"/>
          </p:cNvCxnSpPr>
          <p:nvPr/>
        </p:nvCxnSpPr>
        <p:spPr>
          <a:xfrm>
            <a:off x="2844500" y="2456300"/>
            <a:ext cx="0" cy="6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1" name="Google Shape;2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050" y="2045750"/>
            <a:ext cx="330572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 txBox="1"/>
          <p:nvPr/>
        </p:nvSpPr>
        <p:spPr>
          <a:xfrm>
            <a:off x="2375350" y="2027750"/>
            <a:ext cx="13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Administration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638" y="2027750"/>
            <a:ext cx="3693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 txBox="1"/>
          <p:nvPr/>
        </p:nvSpPr>
        <p:spPr>
          <a:xfrm>
            <a:off x="7222388" y="2027738"/>
            <a:ext cx="76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Client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1297500" y="393750"/>
            <a:ext cx="49194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du routeur - CLIENT</a:t>
            </a: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1453100" y="1544865"/>
            <a:ext cx="1192800" cy="4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Formulaire</a:t>
            </a:r>
            <a:endParaRPr sz="1200"/>
          </a:p>
        </p:txBody>
      </p:sp>
      <p:sp>
        <p:nvSpPr>
          <p:cNvPr id="281" name="Google Shape;281;p27"/>
          <p:cNvSpPr/>
          <p:nvPr/>
        </p:nvSpPr>
        <p:spPr>
          <a:xfrm>
            <a:off x="1360250" y="3247450"/>
            <a:ext cx="1378500" cy="4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Détail d’un sondage</a:t>
            </a:r>
            <a:endParaRPr sz="1200"/>
          </a:p>
        </p:txBody>
      </p:sp>
      <p:sp>
        <p:nvSpPr>
          <p:cNvPr id="282" name="Google Shape;282;p27"/>
          <p:cNvSpPr/>
          <p:nvPr/>
        </p:nvSpPr>
        <p:spPr>
          <a:xfrm>
            <a:off x="2979425" y="2510650"/>
            <a:ext cx="535800" cy="487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Oui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83" name="Google Shape;283;p27"/>
          <p:cNvCxnSpPr>
            <a:stCxn id="282" idx="2"/>
            <a:endCxn id="281" idx="3"/>
          </p:cNvCxnSpPr>
          <p:nvPr/>
        </p:nvCxnSpPr>
        <p:spPr>
          <a:xfrm rot="5400000">
            <a:off x="2746625" y="2990650"/>
            <a:ext cx="492900" cy="50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4" name="Google Shape;284;p27"/>
          <p:cNvCxnSpPr>
            <a:stCxn id="280" idx="2"/>
            <a:endCxn id="285" idx="0"/>
          </p:cNvCxnSpPr>
          <p:nvPr/>
        </p:nvCxnSpPr>
        <p:spPr>
          <a:xfrm flipH="1" rot="-5400000">
            <a:off x="1766450" y="2315715"/>
            <a:ext cx="566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6" name="Google Shape;286;p27"/>
          <p:cNvSpPr/>
          <p:nvPr/>
        </p:nvSpPr>
        <p:spPr>
          <a:xfrm>
            <a:off x="1360550" y="2622700"/>
            <a:ext cx="1412100" cy="263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Formulaire validé</a:t>
            </a:r>
            <a:endParaRPr sz="1600"/>
          </a:p>
        </p:txBody>
      </p:sp>
      <p:sp>
        <p:nvSpPr>
          <p:cNvPr id="287" name="Google Shape;287;p27"/>
          <p:cNvSpPr/>
          <p:nvPr/>
        </p:nvSpPr>
        <p:spPr>
          <a:xfrm>
            <a:off x="6300450" y="2179374"/>
            <a:ext cx="1637700" cy="263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Action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6300450" y="2600113"/>
            <a:ext cx="1637700" cy="487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Validé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1484900" y="1144675"/>
            <a:ext cx="112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/surveyed</a:t>
            </a:r>
            <a:endParaRPr b="1"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1360250" y="3743035"/>
            <a:ext cx="112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/surveyed/slug</a:t>
            </a:r>
            <a:endParaRPr b="1"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/>
          <p:nvPr/>
        </p:nvSpPr>
        <p:spPr>
          <a:xfrm>
            <a:off x="1388100" y="2397424"/>
            <a:ext cx="4976400" cy="178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 txBox="1"/>
          <p:nvPr>
            <p:ph type="title"/>
          </p:nvPr>
        </p:nvSpPr>
        <p:spPr>
          <a:xfrm>
            <a:off x="1297500" y="393750"/>
            <a:ext cx="34278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Administration</a:t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3222225" y="951256"/>
            <a:ext cx="1192800" cy="4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Connexion</a:t>
            </a:r>
            <a:endParaRPr sz="1200"/>
          </a:p>
        </p:txBody>
      </p:sp>
      <p:sp>
        <p:nvSpPr>
          <p:cNvPr id="298" name="Google Shape;298;p28"/>
          <p:cNvSpPr/>
          <p:nvPr/>
        </p:nvSpPr>
        <p:spPr>
          <a:xfrm>
            <a:off x="3094125" y="2542290"/>
            <a:ext cx="14754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Accueil</a:t>
            </a:r>
            <a:endParaRPr sz="1200"/>
          </a:p>
        </p:txBody>
      </p:sp>
      <p:sp>
        <p:nvSpPr>
          <p:cNvPr id="299" name="Google Shape;299;p28"/>
          <p:cNvSpPr/>
          <p:nvPr/>
        </p:nvSpPr>
        <p:spPr>
          <a:xfrm>
            <a:off x="4763375" y="2542290"/>
            <a:ext cx="14754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Questions</a:t>
            </a:r>
            <a:endParaRPr sz="1200"/>
          </a:p>
        </p:txBody>
      </p:sp>
      <p:sp>
        <p:nvSpPr>
          <p:cNvPr id="300" name="Google Shape;300;p28"/>
          <p:cNvSpPr/>
          <p:nvPr/>
        </p:nvSpPr>
        <p:spPr>
          <a:xfrm>
            <a:off x="1527475" y="2542290"/>
            <a:ext cx="1347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Réponses</a:t>
            </a:r>
            <a:endParaRPr sz="1200"/>
          </a:p>
        </p:txBody>
      </p:sp>
      <p:sp>
        <p:nvSpPr>
          <p:cNvPr id="301" name="Google Shape;301;p28"/>
          <p:cNvSpPr/>
          <p:nvPr/>
        </p:nvSpPr>
        <p:spPr>
          <a:xfrm>
            <a:off x="3221927" y="3485386"/>
            <a:ext cx="1192800" cy="536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Déconnexion</a:t>
            </a:r>
            <a:endParaRPr sz="1200"/>
          </a:p>
        </p:txBody>
      </p:sp>
      <p:sp>
        <p:nvSpPr>
          <p:cNvPr id="302" name="Google Shape;302;p28"/>
          <p:cNvSpPr/>
          <p:nvPr/>
        </p:nvSpPr>
        <p:spPr>
          <a:xfrm>
            <a:off x="3221927" y="4495577"/>
            <a:ext cx="1192800" cy="5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Confirmation</a:t>
            </a:r>
            <a:endParaRPr sz="1200"/>
          </a:p>
        </p:txBody>
      </p:sp>
      <p:cxnSp>
        <p:nvCxnSpPr>
          <p:cNvPr id="303" name="Google Shape;303;p28"/>
          <p:cNvCxnSpPr>
            <a:stCxn id="301" idx="2"/>
            <a:endCxn id="302" idx="0"/>
          </p:cNvCxnSpPr>
          <p:nvPr/>
        </p:nvCxnSpPr>
        <p:spPr>
          <a:xfrm flipH="1" rot="-5400000">
            <a:off x="3581777" y="4258336"/>
            <a:ext cx="4737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4" name="Google Shape;304;p28"/>
          <p:cNvSpPr/>
          <p:nvPr/>
        </p:nvSpPr>
        <p:spPr>
          <a:xfrm>
            <a:off x="2338678" y="4495577"/>
            <a:ext cx="535800" cy="536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Oui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305" name="Google Shape;305;p28"/>
          <p:cNvCxnSpPr>
            <a:stCxn id="302" idx="1"/>
            <a:endCxn id="304" idx="3"/>
          </p:cNvCxnSpPr>
          <p:nvPr/>
        </p:nvCxnSpPr>
        <p:spPr>
          <a:xfrm flipH="1">
            <a:off x="2874527" y="4763777"/>
            <a:ext cx="3474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6" name="Google Shape;306;p28"/>
          <p:cNvCxnSpPr>
            <a:stCxn id="304" idx="1"/>
            <a:endCxn id="297" idx="1"/>
          </p:cNvCxnSpPr>
          <p:nvPr/>
        </p:nvCxnSpPr>
        <p:spPr>
          <a:xfrm flipH="1" rot="10800000">
            <a:off x="2338678" y="1195277"/>
            <a:ext cx="883500" cy="3568500"/>
          </a:xfrm>
          <a:prstGeom prst="bentConnector3">
            <a:avLst>
              <a:gd fmla="val -11784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7" name="Google Shape;307;p28"/>
          <p:cNvSpPr txBox="1"/>
          <p:nvPr/>
        </p:nvSpPr>
        <p:spPr>
          <a:xfrm>
            <a:off x="6746500" y="160300"/>
            <a:ext cx="23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</a:t>
            </a:r>
            <a:r>
              <a:rPr b="1"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prefix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/administration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3112575" y="1726620"/>
            <a:ext cx="1412100" cy="263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Formulaire validé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309" name="Google Shape;309;p28"/>
          <p:cNvCxnSpPr>
            <a:stCxn id="297" idx="2"/>
            <a:endCxn id="308" idx="0"/>
          </p:cNvCxnSpPr>
          <p:nvPr/>
        </p:nvCxnSpPr>
        <p:spPr>
          <a:xfrm flipH="1" rot="-5400000">
            <a:off x="3675075" y="1582606"/>
            <a:ext cx="287700" cy="600"/>
          </a:xfrm>
          <a:prstGeom prst="bentConnector3">
            <a:avLst>
              <a:gd fmla="val 499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" name="Google Shape;310;p28"/>
          <p:cNvCxnSpPr/>
          <p:nvPr/>
        </p:nvCxnSpPr>
        <p:spPr>
          <a:xfrm>
            <a:off x="3818625" y="1990320"/>
            <a:ext cx="132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8"/>
          <p:cNvSpPr/>
          <p:nvPr/>
        </p:nvSpPr>
        <p:spPr>
          <a:xfrm>
            <a:off x="6746500" y="613325"/>
            <a:ext cx="1637700" cy="3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Route protégé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6746500" y="1112837"/>
            <a:ext cx="1637700" cy="263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Action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6746500" y="1533575"/>
            <a:ext cx="1637700" cy="487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Validé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1527475" y="3030100"/>
            <a:ext cx="1347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/prefix/answer</a:t>
            </a:r>
            <a:endParaRPr b="1"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3094125" y="3045800"/>
            <a:ext cx="1475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/prefix/home</a:t>
            </a:r>
            <a:endParaRPr b="1"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4763375" y="3045800"/>
            <a:ext cx="1475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/prefix/questions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4459225" y="1031350"/>
            <a:ext cx="1475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/administration</a:t>
            </a:r>
            <a:endParaRPr b="1"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Parcours utilisateur</a:t>
            </a:r>
            <a:endParaRPr/>
          </a:p>
        </p:txBody>
      </p:sp>
      <p:sp>
        <p:nvSpPr>
          <p:cNvPr id="323" name="Google Shape;323;p29"/>
          <p:cNvSpPr txBox="1"/>
          <p:nvPr>
            <p:ph idx="1" type="body"/>
          </p:nvPr>
        </p:nvSpPr>
        <p:spPr>
          <a:xfrm>
            <a:off x="4933200" y="1567550"/>
            <a:ext cx="34032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 u="sng">
                <a:solidFill>
                  <a:schemeClr val="hlink"/>
                </a:solidFill>
                <a:hlinkClick r:id="rId3"/>
              </a:rPr>
              <a:t>http://localhost:3000/administration</a:t>
            </a:r>
            <a:endParaRPr sz="1500"/>
          </a:p>
        </p:txBody>
      </p:sp>
      <p:sp>
        <p:nvSpPr>
          <p:cNvPr id="324" name="Google Shape;324;p29"/>
          <p:cNvSpPr txBox="1"/>
          <p:nvPr>
            <p:ph idx="2" type="body"/>
          </p:nvPr>
        </p:nvSpPr>
        <p:spPr>
          <a:xfrm>
            <a:off x="1297496" y="1567550"/>
            <a:ext cx="34032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 u="sng">
                <a:solidFill>
                  <a:schemeClr val="hlink"/>
                </a:solidFill>
                <a:hlinkClick r:id="rId4"/>
              </a:rPr>
              <a:t>http://localhost:3000/surveyed</a:t>
            </a:r>
            <a:endParaRPr sz="1500"/>
          </a:p>
        </p:txBody>
      </p:sp>
      <p:pic>
        <p:nvPicPr>
          <p:cNvPr id="325" name="Google Shape;32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225" y="1764600"/>
            <a:ext cx="3123900" cy="4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title"/>
          </p:nvPr>
        </p:nvSpPr>
        <p:spPr>
          <a:xfrm>
            <a:off x="127500" y="2341450"/>
            <a:ext cx="30363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Point de développement</a:t>
            </a:r>
            <a:endParaRPr/>
          </a:p>
        </p:txBody>
      </p:sp>
      <p:pic>
        <p:nvPicPr>
          <p:cNvPr id="331" name="Google Shape;331;p30"/>
          <p:cNvPicPr preferRelativeResize="0"/>
          <p:nvPr/>
        </p:nvPicPr>
        <p:blipFill rotWithShape="1">
          <a:blip r:embed="rId3">
            <a:alphaModFix/>
          </a:blip>
          <a:srcRect b="0" l="0" r="1497" t="0"/>
          <a:stretch/>
        </p:blipFill>
        <p:spPr>
          <a:xfrm>
            <a:off x="2953275" y="497675"/>
            <a:ext cx="5981373" cy="41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r>
              <a:rPr lang="fr"/>
              <a:t>ropositions d’améliorations / évolutions futures</a:t>
            </a:r>
            <a:endParaRPr/>
          </a:p>
        </p:txBody>
      </p:sp>
      <p:sp>
        <p:nvSpPr>
          <p:cNvPr id="337" name="Google Shape;337;p31"/>
          <p:cNvSpPr txBox="1"/>
          <p:nvPr>
            <p:ph idx="1" type="body"/>
          </p:nvPr>
        </p:nvSpPr>
        <p:spPr>
          <a:xfrm>
            <a:off x="1115150" y="1708025"/>
            <a:ext cx="3717000" cy="19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3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3"/>
              <a:buChar char="●"/>
            </a:pPr>
            <a:r>
              <a:rPr lang="fr" sz="1602"/>
              <a:t>Editer des sondages</a:t>
            </a:r>
            <a:endParaRPr sz="1602"/>
          </a:p>
          <a:p>
            <a:pPr indent="-3303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3"/>
              <a:buChar char="●"/>
            </a:pPr>
            <a:r>
              <a:rPr lang="fr" sz="1602"/>
              <a:t>Supprimer des sondages</a:t>
            </a:r>
            <a:endParaRPr sz="1602"/>
          </a:p>
          <a:p>
            <a:pPr indent="-3303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3"/>
              <a:buChar char="●"/>
            </a:pPr>
            <a:r>
              <a:rPr lang="fr" sz="1602"/>
              <a:t>Sauvegarder la progression de son sondage</a:t>
            </a:r>
            <a:endParaRPr sz="1602"/>
          </a:p>
        </p:txBody>
      </p:sp>
      <p:grpSp>
        <p:nvGrpSpPr>
          <p:cNvPr id="338" name="Google Shape;338;p31"/>
          <p:cNvGrpSpPr/>
          <p:nvPr/>
        </p:nvGrpSpPr>
        <p:grpSpPr>
          <a:xfrm>
            <a:off x="5105500" y="1708025"/>
            <a:ext cx="4112975" cy="1727450"/>
            <a:chOff x="5059925" y="1435875"/>
            <a:chExt cx="4112975" cy="1727450"/>
          </a:xfrm>
        </p:grpSpPr>
        <p:sp>
          <p:nvSpPr>
            <p:cNvPr id="339" name="Google Shape;339;p31"/>
            <p:cNvSpPr/>
            <p:nvPr/>
          </p:nvSpPr>
          <p:spPr>
            <a:xfrm>
              <a:off x="5424625" y="1435900"/>
              <a:ext cx="3198600" cy="172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0" name="Google Shape;34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59925" y="1435875"/>
              <a:ext cx="4112975" cy="1727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16325" y="217925"/>
            <a:ext cx="2842800" cy="9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client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2357250" y="1375350"/>
            <a:ext cx="26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Réalité virtuelle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5892600" y="3556800"/>
            <a:ext cx="115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Sondage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975775" y="3740850"/>
            <a:ext cx="26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Connaître les attentes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000" y="2571762"/>
            <a:ext cx="2797225" cy="3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1297500" y="393750"/>
            <a:ext cx="70389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Accessibilité</a:t>
            </a:r>
            <a:endParaRPr/>
          </a:p>
        </p:txBody>
      </p:sp>
      <p:sp>
        <p:nvSpPr>
          <p:cNvPr id="346" name="Google Shape;346;p32"/>
          <p:cNvSpPr txBox="1"/>
          <p:nvPr>
            <p:ph idx="1" type="body"/>
          </p:nvPr>
        </p:nvSpPr>
        <p:spPr>
          <a:xfrm>
            <a:off x="3220900" y="2398600"/>
            <a:ext cx="3578700" cy="14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Aria-label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Taille typographie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Contraste des</a:t>
            </a:r>
            <a:r>
              <a:rPr lang="fr" sz="1600"/>
              <a:t> couleurs</a:t>
            </a:r>
            <a:endParaRPr sz="1600"/>
          </a:p>
        </p:txBody>
      </p:sp>
      <p:grpSp>
        <p:nvGrpSpPr>
          <p:cNvPr id="347" name="Google Shape;347;p32"/>
          <p:cNvGrpSpPr/>
          <p:nvPr/>
        </p:nvGrpSpPr>
        <p:grpSpPr>
          <a:xfrm>
            <a:off x="2744350" y="1135000"/>
            <a:ext cx="3578700" cy="902700"/>
            <a:chOff x="2837525" y="901675"/>
            <a:chExt cx="3578700" cy="902700"/>
          </a:xfrm>
        </p:grpSpPr>
        <p:sp>
          <p:nvSpPr>
            <p:cNvPr id="348" name="Google Shape;348;p32"/>
            <p:cNvSpPr/>
            <p:nvPr/>
          </p:nvSpPr>
          <p:spPr>
            <a:xfrm>
              <a:off x="2837525" y="901675"/>
              <a:ext cx="3578700" cy="90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9" name="Google Shape;34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79524" y="941000"/>
              <a:ext cx="3503050" cy="797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ctrTitle"/>
          </p:nvPr>
        </p:nvSpPr>
        <p:spPr>
          <a:xfrm>
            <a:off x="5108650" y="1827500"/>
            <a:ext cx="19785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</a:t>
            </a:r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5108650" y="2839000"/>
            <a:ext cx="298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Avez-vous des questions ? 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88625" y="196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Github</a:t>
            </a:r>
            <a:endParaRPr sz="2800"/>
          </a:p>
        </p:txBody>
      </p:sp>
      <p:sp>
        <p:nvSpPr>
          <p:cNvPr id="150" name="Google Shape;150;p15"/>
          <p:cNvSpPr txBox="1"/>
          <p:nvPr/>
        </p:nvSpPr>
        <p:spPr>
          <a:xfrm>
            <a:off x="1288625" y="2147725"/>
            <a:ext cx="750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https://github.com/cyrilmarceau/Bigscreen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900" y="320488"/>
            <a:ext cx="1430725" cy="14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>
            <a:off x="0" y="2202375"/>
            <a:ext cx="4119000" cy="14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5025025" y="2202375"/>
            <a:ext cx="4119000" cy="14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Technologies</a:t>
            </a:r>
            <a:endParaRPr sz="2800"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0" y="1643750"/>
            <a:ext cx="41190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400"/>
              <a:t>Back-end</a:t>
            </a:r>
            <a:endParaRPr b="1" sz="1400"/>
          </a:p>
        </p:txBody>
      </p:sp>
      <p:sp>
        <p:nvSpPr>
          <p:cNvPr id="160" name="Google Shape;160;p16"/>
          <p:cNvSpPr txBox="1"/>
          <p:nvPr>
            <p:ph idx="2" type="body"/>
          </p:nvPr>
        </p:nvSpPr>
        <p:spPr>
          <a:xfrm>
            <a:off x="5025025" y="1567550"/>
            <a:ext cx="41190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400"/>
              <a:t>Front-end</a:t>
            </a:r>
            <a:endParaRPr b="1" sz="1400"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200" y="2122897"/>
            <a:ext cx="1064626" cy="6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1398" y="2610525"/>
            <a:ext cx="1377475" cy="1377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5197" y="3023347"/>
            <a:ext cx="1493624" cy="5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6075" y="2315112"/>
            <a:ext cx="1722650" cy="2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3925" y="1643750"/>
            <a:ext cx="464225" cy="4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68449" y="1663975"/>
            <a:ext cx="383905" cy="4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41850" y="2540950"/>
            <a:ext cx="1377476" cy="7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218275" y="343550"/>
            <a:ext cx="70389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de travail</a:t>
            </a:r>
            <a:endParaRPr/>
          </a:p>
        </p:txBody>
      </p:sp>
      <p:grpSp>
        <p:nvGrpSpPr>
          <p:cNvPr id="173" name="Google Shape;173;p17"/>
          <p:cNvGrpSpPr/>
          <p:nvPr/>
        </p:nvGrpSpPr>
        <p:grpSpPr>
          <a:xfrm>
            <a:off x="763393" y="1314903"/>
            <a:ext cx="4592241" cy="3228831"/>
            <a:chOff x="1016225" y="2081600"/>
            <a:chExt cx="3482400" cy="2147400"/>
          </a:xfrm>
        </p:grpSpPr>
        <p:sp>
          <p:nvSpPr>
            <p:cNvPr id="174" name="Google Shape;174;p17"/>
            <p:cNvSpPr/>
            <p:nvPr/>
          </p:nvSpPr>
          <p:spPr>
            <a:xfrm>
              <a:off x="1016225" y="2081600"/>
              <a:ext cx="3482400" cy="214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5" name="Google Shape;17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22101" y="2126463"/>
              <a:ext cx="3287201" cy="20576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7"/>
          <p:cNvSpPr txBox="1"/>
          <p:nvPr/>
        </p:nvSpPr>
        <p:spPr>
          <a:xfrm>
            <a:off x="6144000" y="1427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5736750" y="1078075"/>
            <a:ext cx="27618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Avantages: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fr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Travail collaboratif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fr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fr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artage des tâches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fr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Control de la progression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fr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Efficacité et adaptation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1226425" y="278225"/>
            <a:ext cx="70389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du versionning: GitFlow</a:t>
            </a:r>
            <a:endParaRPr/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875" y="971500"/>
            <a:ext cx="6994249" cy="36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/>
        </p:nvSpPr>
        <p:spPr>
          <a:xfrm>
            <a:off x="2954688" y="3976875"/>
            <a:ext cx="32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Convention de commit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3035988" y="1084800"/>
            <a:ext cx="3072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Convention de commit: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19"/>
          <p:cNvPicPr preferRelativeResize="0"/>
          <p:nvPr/>
        </p:nvPicPr>
        <p:blipFill rotWithShape="1">
          <a:blip r:embed="rId4">
            <a:alphaModFix/>
          </a:blip>
          <a:srcRect b="0" l="1820" r="-1819" t="27688"/>
          <a:stretch/>
        </p:blipFill>
        <p:spPr>
          <a:xfrm>
            <a:off x="1649425" y="1609025"/>
            <a:ext cx="5845161" cy="22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125975" y="213550"/>
            <a:ext cx="3822900" cy="7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</a:t>
            </a:r>
            <a:endParaRPr/>
          </a:p>
        </p:txBody>
      </p:sp>
      <p:pic>
        <p:nvPicPr>
          <p:cNvPr id="196" name="Google Shape;196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950" y="1517825"/>
            <a:ext cx="2824501" cy="3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0700" y="2649425"/>
            <a:ext cx="887300" cy="8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0076" y="1628825"/>
            <a:ext cx="887300" cy="8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2401" y="3903425"/>
            <a:ext cx="973500" cy="9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1353300" y="2892975"/>
            <a:ext cx="7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1353300" y="4190075"/>
            <a:ext cx="11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dbdiagram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4443100" y="2571750"/>
            <a:ext cx="9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Insomnia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823850" y="2053000"/>
            <a:ext cx="31662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Documents de conceptions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