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6B0B0-243F-4938-ABA3-2E95B4DE0D0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79EE7-98E4-48A6-A996-581D4541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224-D9E3-4097-BDB7-F00B1EEF1A6B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0C44-3923-43C6-9B0E-8A224548A599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A45C-1B62-4A08-9A28-9604E1F11E09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A28-2E47-48F2-ACB1-A102DF87AF06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9B52-E704-4412-B5BB-DDD458B0DC0B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285-A7C7-4A19-B057-0828D331F32A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BE1C-E58C-43D3-8A50-2F5F05B89BA4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77E-F0AD-46BF-8FD0-28408A2FB739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8C45-3A4A-4DF4-8FCF-C7908977BB33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2B85-BFEE-40A0-B7A4-FF6610168E31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40F5C5-C705-4F3F-8E87-03AF5ADFA344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FA1769-B096-4C92-BC4D-7FBAE821A6C5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017-BF9B-4F1B-A8C3-DD9CB4C50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1245704"/>
            <a:ext cx="9836426" cy="27869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 </a:t>
            </a:r>
            <a:r>
              <a:rPr lang="en-US" sz="4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  <a:r>
              <a:rPr lang="en-US" sz="4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WHAT,HOW,Really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470C0-40B6-4D9B-B38F-7EC5F5900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17" y="5187430"/>
            <a:ext cx="8101982" cy="154467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CYRIL NAVES SAMUEL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M1 – International Masters Computer Science, University of Nice Sophia Antipolis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8BAE-F216-4611-842F-1875DAC6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6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D85-45BB-4CB5-94E7-0532DBA3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Nudge Theory?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445551-641C-40BA-9DA4-EA55810D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92350"/>
            <a:ext cx="7729728" cy="379039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D3E672-A95E-461A-84B4-39F73B67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78759-239B-4B4B-AA00-B72593FB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Credit: African Elephant Image from </a:t>
            </a:r>
            <a:r>
              <a:rPr lang="en-US" dirty="0" err="1"/>
              <a:t>ShutterStock</a:t>
            </a:r>
            <a:r>
              <a:rPr lang="en-US" dirty="0"/>
              <a:t> www.shutterstock.com</a:t>
            </a:r>
          </a:p>
        </p:txBody>
      </p:sp>
    </p:spTree>
    <p:extLst>
      <p:ext uri="{BB962C8B-B14F-4D97-AF65-F5344CB8AC3E}">
        <p14:creationId xmlns:p14="http://schemas.microsoft.com/office/powerpoint/2010/main" val="351372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D85-45BB-4CB5-94E7-0532DBA3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119" y="474362"/>
            <a:ext cx="7729728" cy="1188720"/>
          </a:xfrm>
        </p:spPr>
        <p:txBody>
          <a:bodyPr/>
          <a:lstStyle/>
          <a:p>
            <a:r>
              <a:rPr lang="en-US" dirty="0"/>
              <a:t>What is Nudge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7B5C-2E73-461E-9EF8-8DE40B97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817" y="1789043"/>
            <a:ext cx="8026047" cy="344740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concept of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behavioral Science &amp; Psychology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Political Theory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Marketing Sales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Won – Nobel Prize Economics 2017 Richard Thaler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TERMS – A PUSH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Considers How People Make decision and how others impact them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A1243-660C-47F6-A81B-24463B34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89" y="2270144"/>
            <a:ext cx="2619375" cy="1743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AE6F-A79A-4E47-A1CC-065E160F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3DF1C-7923-41C7-AC00-03C4EDBC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Credit: Richard Thaler Image www.telegraph.co.uk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4635-74EC-47FB-8900-BCEBBF3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in today’s SCIENTIFIC world…IS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FE0F-7348-4251-A77A-353E060D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Humans are most rational when making purchase decisions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Like comparing products, their price, features, offers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Searching for most economic benefit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But we aren’t rational, but just because we are nudged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How?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Promotion,Price,Place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DA491-C222-4EA6-89E3-4867C3B3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445" y="3344973"/>
            <a:ext cx="2616590" cy="16881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B56E-71E8-438E-9305-E9207F0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4</a:t>
            </a:fld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FD49-5513-40E3-9281-D7592112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3695" y="6583680"/>
            <a:ext cx="5901189" cy="320040"/>
          </a:xfrm>
        </p:spPr>
        <p:txBody>
          <a:bodyPr/>
          <a:lstStyle/>
          <a:p>
            <a:r>
              <a:rPr lang="en-US" dirty="0"/>
              <a:t>Credit: Image www.shutterstock.com</a:t>
            </a:r>
          </a:p>
        </p:txBody>
      </p:sp>
    </p:spTree>
    <p:extLst>
      <p:ext uri="{BB962C8B-B14F-4D97-AF65-F5344CB8AC3E}">
        <p14:creationId xmlns:p14="http://schemas.microsoft.com/office/powerpoint/2010/main" val="401126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59BF-C54A-4153-BC9A-F3CAE677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Famous Nudge Theory Examples- Amsterdam Schiphol AIRPORT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2A77E-0CDC-4F6A-B8A6-93C7CA62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409" y="2638425"/>
            <a:ext cx="6836900" cy="331220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6623-BAD9-4B17-9DC5-72EDB886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D6997-C992-4331-AAD2-4C76DF93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Credit: Image www.nudge.org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59BF-C54A-4153-BC9A-F3CAE677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27" y="805666"/>
            <a:ext cx="7729728" cy="1188720"/>
          </a:xfrm>
        </p:spPr>
        <p:txBody>
          <a:bodyPr/>
          <a:lstStyle/>
          <a:p>
            <a:r>
              <a:rPr lang="en-US" dirty="0"/>
              <a:t>Famous Nudge Theory Examples @NUS Singapore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8A096-4139-4C82-A9FC-0FF8EF76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25" y="2919779"/>
            <a:ext cx="4147990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58FB4-A5CF-4284-8363-81363AD4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94" y="2919779"/>
            <a:ext cx="2495257" cy="28575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E162F-2907-4E52-B734-AC78C9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DF41C-C0B5-4C8B-9F80-760C005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Credit: Image: www.shutterstock.com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2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31B3-A70D-4BF1-ADEE-6A424E8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 Theory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2D1-A8D8-4D1F-A820-1E36DE26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be used for favorable actions without drastic intervention or penal action or outright bans in public policy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Thaler and Sunstein in their book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Nudge: Improving Decisions about Health, Wealth and Happiness has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put it,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“Putting fruit at eye level counts as nudge. Banning junk food does not.”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Nudge Units @ UK, Germany, OECD, World Bank, 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F1FBF-1E92-4611-B087-0726C98F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37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31B3-A70D-4BF1-ADEE-6A424E8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 Theory – Future of Tech world..?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2D1-A8D8-4D1F-A820-1E36DE26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Micro Targeting – Pattern Recognition, Behavioral Clustering, Social Graphing, Predictive Analytics using Nudge Theory in real world for marketing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Mobile Operator Customer Data: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Recharge Behavior, Mobile Usage, Spend per day, Network Activity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IOT Nudging “Nudge Theory” – Google Home, Amazon Echo, Smart Watches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826D3-5E22-4FDC-BD6B-DEF74893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19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D07-75C3-433A-B7D0-92094595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8102-18BD-4938-B2D5-25D2945E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Inertia, lack of knowledge, or poor incentives lead us to select sub-optimal choices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Good Nudges: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Automatic enrolment of employees into pension schemes in the UK and 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opt-out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system for organ donation in Spain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Better public healthcare, civic sense and social harmony.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1EE82-9539-40D8-A25B-5263BE6F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00380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381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Parcel</vt:lpstr>
      <vt:lpstr>Nudge ThEorY: WHAT,HOW,Really?</vt:lpstr>
      <vt:lpstr>What is Nudge Theory?</vt:lpstr>
      <vt:lpstr>What is Nudge Theory?</vt:lpstr>
      <vt:lpstr>Relevance in today’s SCIENTIFIC world…IS IT?</vt:lpstr>
      <vt:lpstr>Famous Nudge Theory Examples- Amsterdam Schiphol AIRPORT</vt:lpstr>
      <vt:lpstr>Famous Nudge Theory Examples @NUS Singapore</vt:lpstr>
      <vt:lpstr>Nudge Theory Way Forward</vt:lpstr>
      <vt:lpstr>Nudge Theory – Future of Tech world..?</vt:lpstr>
      <vt:lpstr>Why Should I care?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Nudge ThEorY: How,what,Really?</dc:title>
  <dc:creator>cyril.naves@outlook.com</dc:creator>
  <cp:lastModifiedBy>cyril.naves@outlook.com</cp:lastModifiedBy>
  <cp:revision>22</cp:revision>
  <dcterms:created xsi:type="dcterms:W3CDTF">2017-10-24T16:49:56Z</dcterms:created>
  <dcterms:modified xsi:type="dcterms:W3CDTF">2017-11-08T11:53:46Z</dcterms:modified>
</cp:coreProperties>
</file>