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omments/comment1.xml" ContentType="application/vnd.openxmlformats-officedocument.presentationml.comments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omments/comment2.xml" ContentType="application/vnd.openxmlformats-officedocument.presentationml.comments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omments/comment3.xml" ContentType="application/vnd.openxmlformats-officedocument.presentationml.comments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omments/comment4.xml" ContentType="application/vnd.openxmlformats-officedocument.presentationml.comments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omments/comment5.xml" ContentType="application/vnd.openxmlformats-officedocument.presentationml.comments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omments/comment6.xml" ContentType="application/vnd.openxmlformats-officedocument.presentationml.comments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comments/comment7.xml" ContentType="application/vnd.openxmlformats-officedocument.presentationml.comments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comments/comment8.xml" ContentType="application/vnd.openxmlformats-officedocument.presentationml.comments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comments/comment9.xml" ContentType="application/vnd.openxmlformats-officedocument.presentationml.comments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comments/comment10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ril vidal" initials="cv" lastIdx="1" clrIdx="0">
    <p:extLst>
      <p:ext uri="{19B8F6BF-5375-455C-9EA6-DF929625EA0E}">
        <p15:presenceInfo xmlns:p15="http://schemas.microsoft.com/office/powerpoint/2012/main" userId="cyril vid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ril vidal" userId="bee4dac19fa40387" providerId="LiveId" clId="{B65E0A00-9413-4A66-9ACA-450874C95065}"/>
    <pc:docChg chg="custSel addSld modSld">
      <pc:chgData name="cyril vidal" userId="bee4dac19fa40387" providerId="LiveId" clId="{B65E0A00-9413-4A66-9ACA-450874C95065}" dt="2018-02-12T22:00:04.912" v="1224" actId="1076"/>
      <pc:docMkLst>
        <pc:docMk/>
      </pc:docMkLst>
      <pc:sldChg chg="addSp delSp modSp add">
        <pc:chgData name="cyril vidal" userId="bee4dac19fa40387" providerId="LiveId" clId="{B65E0A00-9413-4A66-9ACA-450874C95065}" dt="2018-02-07T06:02:18.535" v="243" actId="114"/>
        <pc:sldMkLst>
          <pc:docMk/>
          <pc:sldMk cId="2274387382" sldId="257"/>
        </pc:sldMkLst>
        <pc:spChg chg="mod">
          <ac:chgData name="cyril vidal" userId="bee4dac19fa40387" providerId="LiveId" clId="{B65E0A00-9413-4A66-9ACA-450874C95065}" dt="2018-02-07T05:56:20.417" v="58" actId="20577"/>
          <ac:spMkLst>
            <pc:docMk/>
            <pc:sldMk cId="2274387382" sldId="257"/>
            <ac:spMk id="2" creationId="{2D0BB7DD-C655-4498-969C-30CB991718FF}"/>
          </ac:spMkLst>
        </pc:spChg>
        <pc:spChg chg="del">
          <ac:chgData name="cyril vidal" userId="bee4dac19fa40387" providerId="LiveId" clId="{B65E0A00-9413-4A66-9ACA-450874C95065}" dt="2018-02-07T05:56:22.324" v="59" actId="114"/>
          <ac:spMkLst>
            <pc:docMk/>
            <pc:sldMk cId="2274387382" sldId="257"/>
            <ac:spMk id="3" creationId="{E31BBAB4-7B90-43A9-AD8F-016D27152247}"/>
          </ac:spMkLst>
        </pc:spChg>
        <pc:spChg chg="add mod">
          <ac:chgData name="cyril vidal" userId="bee4dac19fa40387" providerId="LiveId" clId="{B65E0A00-9413-4A66-9ACA-450874C95065}" dt="2018-02-07T06:02:18.535" v="243" actId="114"/>
          <ac:spMkLst>
            <pc:docMk/>
            <pc:sldMk cId="2274387382" sldId="257"/>
            <ac:spMk id="4" creationId="{582C5127-8D36-4BEE-82FD-9E4713A9DDE7}"/>
          </ac:spMkLst>
        </pc:spChg>
      </pc:sldChg>
      <pc:sldChg chg="addSp delSp modSp add">
        <pc:chgData name="cyril vidal" userId="bee4dac19fa40387" providerId="LiveId" clId="{B65E0A00-9413-4A66-9ACA-450874C95065}" dt="2018-02-07T06:07:27.356" v="270" actId="1076"/>
        <pc:sldMkLst>
          <pc:docMk/>
          <pc:sldMk cId="3804292850" sldId="258"/>
        </pc:sldMkLst>
        <pc:spChg chg="mod">
          <ac:chgData name="cyril vidal" userId="bee4dac19fa40387" providerId="LiveId" clId="{B65E0A00-9413-4A66-9ACA-450874C95065}" dt="2018-02-07T06:06:44.819" v="262" actId="20577"/>
          <ac:spMkLst>
            <pc:docMk/>
            <pc:sldMk cId="3804292850" sldId="258"/>
            <ac:spMk id="2" creationId="{2D0BB7DD-C655-4498-969C-30CB991718FF}"/>
          </ac:spMkLst>
        </pc:spChg>
        <pc:spChg chg="del">
          <ac:chgData name="cyril vidal" userId="bee4dac19fa40387" providerId="LiveId" clId="{B65E0A00-9413-4A66-9ACA-450874C95065}" dt="2018-02-07T06:06:25.719" v="244" actId="1076"/>
          <ac:spMkLst>
            <pc:docMk/>
            <pc:sldMk cId="3804292850" sldId="258"/>
            <ac:spMk id="3" creationId="{E31BBAB4-7B90-43A9-AD8F-016D27152247}"/>
          </ac:spMkLst>
        </pc:spChg>
        <pc:spChg chg="add del">
          <ac:chgData name="cyril vidal" userId="bee4dac19fa40387" providerId="LiveId" clId="{B65E0A00-9413-4A66-9ACA-450874C95065}" dt="2018-02-07T06:07:01.563" v="264" actId="1076"/>
          <ac:spMkLst>
            <pc:docMk/>
            <pc:sldMk cId="3804292850" sldId="258"/>
            <ac:spMk id="5" creationId="{F15A3083-8017-4088-A134-5D2E911C691E}"/>
          </ac:spMkLst>
        </pc:spChg>
        <pc:picChg chg="add mod">
          <ac:chgData name="cyril vidal" userId="bee4dac19fa40387" providerId="LiveId" clId="{B65E0A00-9413-4A66-9ACA-450874C95065}" dt="2018-02-07T06:06:31.624" v="246" actId="14100"/>
          <ac:picMkLst>
            <pc:docMk/>
            <pc:sldMk cId="3804292850" sldId="258"/>
            <ac:picMk id="4" creationId="{5A5C8513-49A6-4BEE-9FE4-5705C43EDEA4}"/>
          </ac:picMkLst>
        </pc:picChg>
        <pc:picChg chg="add mod">
          <ac:chgData name="cyril vidal" userId="bee4dac19fa40387" providerId="LiveId" clId="{B65E0A00-9413-4A66-9ACA-450874C95065}" dt="2018-02-07T06:07:14.026" v="267" actId="1076"/>
          <ac:picMkLst>
            <pc:docMk/>
            <pc:sldMk cId="3804292850" sldId="258"/>
            <ac:picMk id="7" creationId="{B0A43448-24D6-4AFB-A157-378BBD7FE34F}"/>
          </ac:picMkLst>
        </pc:picChg>
        <pc:picChg chg="add mod">
          <ac:chgData name="cyril vidal" userId="bee4dac19fa40387" providerId="LiveId" clId="{B65E0A00-9413-4A66-9ACA-450874C95065}" dt="2018-02-07T06:07:27.356" v="270" actId="1076"/>
          <ac:picMkLst>
            <pc:docMk/>
            <pc:sldMk cId="3804292850" sldId="258"/>
            <ac:picMk id="9" creationId="{9CB177D3-7AE7-44E1-BC07-ABBA83D3B439}"/>
          </ac:picMkLst>
        </pc:picChg>
      </pc:sldChg>
      <pc:sldChg chg="addSp delSp modSp add">
        <pc:chgData name="cyril vidal" userId="bee4dac19fa40387" providerId="LiveId" clId="{B65E0A00-9413-4A66-9ACA-450874C95065}" dt="2018-02-07T06:09:56.284" v="275" actId="27614"/>
        <pc:sldMkLst>
          <pc:docMk/>
          <pc:sldMk cId="1419208207" sldId="259"/>
        </pc:sldMkLst>
        <pc:spChg chg="add del mod">
          <ac:chgData name="cyril vidal" userId="bee4dac19fa40387" providerId="LiveId" clId="{B65E0A00-9413-4A66-9ACA-450874C95065}" dt="2018-02-07T06:09:53.214" v="273" actId="27614"/>
          <ac:spMkLst>
            <pc:docMk/>
            <pc:sldMk cId="1419208207" sldId="259"/>
            <ac:spMk id="5" creationId="{E1A86AB7-85BB-4626-8255-E3DBB85F4805}"/>
          </ac:spMkLst>
        </pc:spChg>
        <pc:picChg chg="del">
          <ac:chgData name="cyril vidal" userId="bee4dac19fa40387" providerId="LiveId" clId="{B65E0A00-9413-4A66-9ACA-450874C95065}" dt="2018-02-07T06:09:51.932" v="272" actId="478"/>
          <ac:picMkLst>
            <pc:docMk/>
            <pc:sldMk cId="1419208207" sldId="259"/>
            <ac:picMk id="4" creationId="{5A5C8513-49A6-4BEE-9FE4-5705C43EDEA4}"/>
          </ac:picMkLst>
        </pc:picChg>
        <pc:picChg chg="del">
          <ac:chgData name="cyril vidal" userId="bee4dac19fa40387" providerId="LiveId" clId="{B65E0A00-9413-4A66-9ACA-450874C95065}" dt="2018-02-07T06:09:51.932" v="272" actId="478"/>
          <ac:picMkLst>
            <pc:docMk/>
            <pc:sldMk cId="1419208207" sldId="259"/>
            <ac:picMk id="7" creationId="{B0A43448-24D6-4AFB-A157-378BBD7FE34F}"/>
          </ac:picMkLst>
        </pc:picChg>
        <pc:picChg chg="add mod">
          <ac:chgData name="cyril vidal" userId="bee4dac19fa40387" providerId="LiveId" clId="{B65E0A00-9413-4A66-9ACA-450874C95065}" dt="2018-02-07T06:09:56.284" v="275" actId="27614"/>
          <ac:picMkLst>
            <pc:docMk/>
            <pc:sldMk cId="1419208207" sldId="259"/>
            <ac:picMk id="8" creationId="{DABC2B74-872C-4431-A574-321DE623A556}"/>
          </ac:picMkLst>
        </pc:picChg>
        <pc:picChg chg="del">
          <ac:chgData name="cyril vidal" userId="bee4dac19fa40387" providerId="LiveId" clId="{B65E0A00-9413-4A66-9ACA-450874C95065}" dt="2018-02-07T06:09:51.932" v="272" actId="478"/>
          <ac:picMkLst>
            <pc:docMk/>
            <pc:sldMk cId="1419208207" sldId="259"/>
            <ac:picMk id="9" creationId="{9CB177D3-7AE7-44E1-BC07-ABBA83D3B439}"/>
          </ac:picMkLst>
        </pc:picChg>
      </pc:sldChg>
      <pc:sldChg chg="addSp delSp modSp add">
        <pc:chgData name="cyril vidal" userId="bee4dac19fa40387" providerId="LiveId" clId="{B65E0A00-9413-4A66-9ACA-450874C95065}" dt="2018-02-07T06:19:56.296" v="332" actId="20577"/>
        <pc:sldMkLst>
          <pc:docMk/>
          <pc:sldMk cId="1022455313" sldId="260"/>
        </pc:sldMkLst>
        <pc:spChg chg="mod">
          <ac:chgData name="cyril vidal" userId="bee4dac19fa40387" providerId="LiveId" clId="{B65E0A00-9413-4A66-9ACA-450874C95065}" dt="2018-02-07T06:19:56.296" v="332" actId="20577"/>
          <ac:spMkLst>
            <pc:docMk/>
            <pc:sldMk cId="1022455313" sldId="260"/>
            <ac:spMk id="2" creationId="{2D0BB7DD-C655-4498-969C-30CB991718FF}"/>
          </ac:spMkLst>
        </pc:spChg>
        <pc:spChg chg="add del mod">
          <ac:chgData name="cyril vidal" userId="bee4dac19fa40387" providerId="LiveId" clId="{B65E0A00-9413-4A66-9ACA-450874C95065}" dt="2018-02-07T06:14:11.209" v="296" actId="478"/>
          <ac:spMkLst>
            <pc:docMk/>
            <pc:sldMk cId="1022455313" sldId="260"/>
            <ac:spMk id="4" creationId="{584AFA82-2817-4248-AD94-5F36F060E83C}"/>
          </ac:spMkLst>
        </pc:spChg>
        <pc:spChg chg="add del">
          <ac:chgData name="cyril vidal" userId="bee4dac19fa40387" providerId="LiveId" clId="{B65E0A00-9413-4A66-9ACA-450874C95065}" dt="2018-02-07T06:13:37.795" v="292" actId="20577"/>
          <ac:spMkLst>
            <pc:docMk/>
            <pc:sldMk cId="1022455313" sldId="260"/>
            <ac:spMk id="5" creationId="{93DEFC90-51BD-4421-A110-FFC69B1D8C92}"/>
          </ac:spMkLst>
        </pc:spChg>
        <pc:picChg chg="add mod">
          <ac:chgData name="cyril vidal" userId="bee4dac19fa40387" providerId="LiveId" clId="{B65E0A00-9413-4A66-9ACA-450874C95065}" dt="2018-02-07T06:14:08.184" v="295" actId="1076"/>
          <ac:picMkLst>
            <pc:docMk/>
            <pc:sldMk cId="1022455313" sldId="260"/>
            <ac:picMk id="6" creationId="{A4F71227-54F1-4030-8246-FC3249B3CBFD}"/>
          </ac:picMkLst>
        </pc:picChg>
        <pc:picChg chg="add mod">
          <ac:chgData name="cyril vidal" userId="bee4dac19fa40387" providerId="LiveId" clId="{B65E0A00-9413-4A66-9ACA-450874C95065}" dt="2018-02-07T06:16:31.747" v="300" actId="1076"/>
          <ac:picMkLst>
            <pc:docMk/>
            <pc:sldMk cId="1022455313" sldId="260"/>
            <ac:picMk id="7" creationId="{FF8BA629-88D7-466C-838C-F55F29F6330F}"/>
          </ac:picMkLst>
        </pc:picChg>
        <pc:picChg chg="del">
          <ac:chgData name="cyril vidal" userId="bee4dac19fa40387" providerId="LiveId" clId="{B65E0A00-9413-4A66-9ACA-450874C95065}" dt="2018-02-07T06:13:34.678" v="290" actId="478"/>
          <ac:picMkLst>
            <pc:docMk/>
            <pc:sldMk cId="1022455313" sldId="260"/>
            <ac:picMk id="8" creationId="{DABC2B74-872C-4431-A574-321DE623A556}"/>
          </ac:picMkLst>
        </pc:picChg>
      </pc:sldChg>
      <pc:sldChg chg="addSp delSp modSp add">
        <pc:chgData name="cyril vidal" userId="bee4dac19fa40387" providerId="LiveId" clId="{B65E0A00-9413-4A66-9ACA-450874C95065}" dt="2018-02-07T06:23:13.955" v="350" actId="14100"/>
        <pc:sldMkLst>
          <pc:docMk/>
          <pc:sldMk cId="3395773310" sldId="261"/>
        </pc:sldMkLst>
        <pc:spChg chg="add mod">
          <ac:chgData name="cyril vidal" userId="bee4dac19fa40387" providerId="LiveId" clId="{B65E0A00-9413-4A66-9ACA-450874C95065}" dt="2018-02-07T06:22:28.047" v="344" actId="20577"/>
          <ac:spMkLst>
            <pc:docMk/>
            <pc:sldMk cId="3395773310" sldId="261"/>
            <ac:spMk id="4" creationId="{6965D023-8A2D-495E-83B5-660A2E380922}"/>
          </ac:spMkLst>
        </pc:spChg>
        <pc:picChg chg="add mod">
          <ac:chgData name="cyril vidal" userId="bee4dac19fa40387" providerId="LiveId" clId="{B65E0A00-9413-4A66-9ACA-450874C95065}" dt="2018-02-07T06:22:22.874" v="342" actId="1076"/>
          <ac:picMkLst>
            <pc:docMk/>
            <pc:sldMk cId="3395773310" sldId="261"/>
            <ac:picMk id="3" creationId="{5EE34BEB-747D-404F-BC70-B3BEF21E6DFF}"/>
          </ac:picMkLst>
        </pc:picChg>
        <pc:picChg chg="add mod">
          <ac:chgData name="cyril vidal" userId="bee4dac19fa40387" providerId="LiveId" clId="{B65E0A00-9413-4A66-9ACA-450874C95065}" dt="2018-02-07T06:23:13.955" v="350" actId="14100"/>
          <ac:picMkLst>
            <pc:docMk/>
            <pc:sldMk cId="3395773310" sldId="261"/>
            <ac:picMk id="5" creationId="{72E2FC97-4684-440C-A7E6-A7A5A51CCCB4}"/>
          </ac:picMkLst>
        </pc:picChg>
        <pc:picChg chg="del">
          <ac:chgData name="cyril vidal" userId="bee4dac19fa40387" providerId="LiveId" clId="{B65E0A00-9413-4A66-9ACA-450874C95065}" dt="2018-02-07T06:20:45.067" v="334" actId="478"/>
          <ac:picMkLst>
            <pc:docMk/>
            <pc:sldMk cId="3395773310" sldId="261"/>
            <ac:picMk id="6" creationId="{A4F71227-54F1-4030-8246-FC3249B3CBFD}"/>
          </ac:picMkLst>
        </pc:picChg>
        <pc:picChg chg="del">
          <ac:chgData name="cyril vidal" userId="bee4dac19fa40387" providerId="LiveId" clId="{B65E0A00-9413-4A66-9ACA-450874C95065}" dt="2018-02-07T06:20:52.896" v="339" actId="478"/>
          <ac:picMkLst>
            <pc:docMk/>
            <pc:sldMk cId="3395773310" sldId="261"/>
            <ac:picMk id="7" creationId="{FF8BA629-88D7-466C-838C-F55F29F6330F}"/>
          </ac:picMkLst>
        </pc:picChg>
      </pc:sldChg>
      <pc:sldChg chg="addSp delSp modSp add">
        <pc:chgData name="cyril vidal" userId="bee4dac19fa40387" providerId="LiveId" clId="{B65E0A00-9413-4A66-9ACA-450874C95065}" dt="2018-02-07T06:39:46.199" v="377" actId="1076"/>
        <pc:sldMkLst>
          <pc:docMk/>
          <pc:sldMk cId="2954385430" sldId="262"/>
        </pc:sldMkLst>
        <pc:spChg chg="del">
          <ac:chgData name="cyril vidal" userId="bee4dac19fa40387" providerId="LiveId" clId="{B65E0A00-9413-4A66-9ACA-450874C95065}" dt="2018-02-07T06:25:26.913" v="353" actId="478"/>
          <ac:spMkLst>
            <pc:docMk/>
            <pc:sldMk cId="2954385430" sldId="262"/>
            <ac:spMk id="4" creationId="{6965D023-8A2D-495E-83B5-660A2E380922}"/>
          </ac:spMkLst>
        </pc:spChg>
        <pc:spChg chg="add mod">
          <ac:chgData name="cyril vidal" userId="bee4dac19fa40387" providerId="LiveId" clId="{B65E0A00-9413-4A66-9ACA-450874C95065}" dt="2018-02-07T06:38:56.852" v="370" actId="1076"/>
          <ac:spMkLst>
            <pc:docMk/>
            <pc:sldMk cId="2954385430" sldId="262"/>
            <ac:spMk id="6" creationId="{F3EE87FE-934D-4C7E-A714-1974DFEFBF33}"/>
          </ac:spMkLst>
        </pc:spChg>
        <pc:picChg chg="del">
          <ac:chgData name="cyril vidal" userId="bee4dac19fa40387" providerId="LiveId" clId="{B65E0A00-9413-4A66-9ACA-450874C95065}" dt="2018-02-07T06:25:22.061" v="352" actId="478"/>
          <ac:picMkLst>
            <pc:docMk/>
            <pc:sldMk cId="2954385430" sldId="262"/>
            <ac:picMk id="3" creationId="{5EE34BEB-747D-404F-BC70-B3BEF21E6DFF}"/>
          </ac:picMkLst>
        </pc:picChg>
        <pc:picChg chg="del">
          <ac:chgData name="cyril vidal" userId="bee4dac19fa40387" providerId="LiveId" clId="{B65E0A00-9413-4A66-9ACA-450874C95065}" dt="2018-02-07T06:25:29.041" v="354" actId="478"/>
          <ac:picMkLst>
            <pc:docMk/>
            <pc:sldMk cId="2954385430" sldId="262"/>
            <ac:picMk id="5" creationId="{72E2FC97-4684-440C-A7E6-A7A5A51CCCB4}"/>
          </ac:picMkLst>
        </pc:picChg>
        <pc:picChg chg="add mod">
          <ac:chgData name="cyril vidal" userId="bee4dac19fa40387" providerId="LiveId" clId="{B65E0A00-9413-4A66-9ACA-450874C95065}" dt="2018-02-07T06:38:59.040" v="371" actId="1076"/>
          <ac:picMkLst>
            <pc:docMk/>
            <pc:sldMk cId="2954385430" sldId="262"/>
            <ac:picMk id="7" creationId="{A80CB992-325B-4520-9507-B3B2DF33A460}"/>
          </ac:picMkLst>
        </pc:picChg>
        <pc:picChg chg="add mod">
          <ac:chgData name="cyril vidal" userId="bee4dac19fa40387" providerId="LiveId" clId="{B65E0A00-9413-4A66-9ACA-450874C95065}" dt="2018-02-07T06:39:02.431" v="372" actId="1076"/>
          <ac:picMkLst>
            <pc:docMk/>
            <pc:sldMk cId="2954385430" sldId="262"/>
            <ac:picMk id="8" creationId="{F2A4390D-69B0-43FC-9DAE-A41AE106E465}"/>
          </ac:picMkLst>
        </pc:picChg>
        <pc:picChg chg="add mod">
          <ac:chgData name="cyril vidal" userId="bee4dac19fa40387" providerId="LiveId" clId="{B65E0A00-9413-4A66-9ACA-450874C95065}" dt="2018-02-07T06:39:04.916" v="373" actId="1076"/>
          <ac:picMkLst>
            <pc:docMk/>
            <pc:sldMk cId="2954385430" sldId="262"/>
            <ac:picMk id="9" creationId="{9C08BD89-9AFF-4E37-A30A-A667F4BE649B}"/>
          </ac:picMkLst>
        </pc:picChg>
        <pc:picChg chg="add mod">
          <ac:chgData name="cyril vidal" userId="bee4dac19fa40387" providerId="LiveId" clId="{B65E0A00-9413-4A66-9ACA-450874C95065}" dt="2018-02-07T06:39:46.199" v="377" actId="1076"/>
          <ac:picMkLst>
            <pc:docMk/>
            <pc:sldMk cId="2954385430" sldId="262"/>
            <ac:picMk id="10" creationId="{B6EC74B5-B6F0-45B6-B07B-63E44394A011}"/>
          </ac:picMkLst>
        </pc:picChg>
      </pc:sldChg>
      <pc:sldChg chg="addSp delSp modSp add">
        <pc:chgData name="cyril vidal" userId="bee4dac19fa40387" providerId="LiveId" clId="{B65E0A00-9413-4A66-9ACA-450874C95065}" dt="2018-02-12T19:41:39.253" v="400" actId="14100"/>
        <pc:sldMkLst>
          <pc:docMk/>
          <pc:sldMk cId="3112671667" sldId="263"/>
        </pc:sldMkLst>
        <pc:spChg chg="mod">
          <ac:chgData name="cyril vidal" userId="bee4dac19fa40387" providerId="LiveId" clId="{B65E0A00-9413-4A66-9ACA-450874C95065}" dt="2018-02-12T19:39:13.954" v="393" actId="1076"/>
          <ac:spMkLst>
            <pc:docMk/>
            <pc:sldMk cId="3112671667" sldId="263"/>
            <ac:spMk id="2" creationId="{2D0BB7DD-C655-4498-969C-30CB991718FF}"/>
          </ac:spMkLst>
        </pc:spChg>
        <pc:spChg chg="add mod">
          <ac:chgData name="cyril vidal" userId="bee4dac19fa40387" providerId="LiveId" clId="{B65E0A00-9413-4A66-9ACA-450874C95065}" dt="2018-02-12T19:41:39.253" v="400" actId="14100"/>
          <ac:spMkLst>
            <pc:docMk/>
            <pc:sldMk cId="3112671667" sldId="263"/>
            <ac:spMk id="5" creationId="{4D14E360-6A82-454D-B444-CA8B674159DE}"/>
          </ac:spMkLst>
        </pc:spChg>
        <pc:spChg chg="del">
          <ac:chgData name="cyril vidal" userId="bee4dac19fa40387" providerId="LiveId" clId="{B65E0A00-9413-4A66-9ACA-450874C95065}" dt="2018-02-12T19:37:56.030" v="388" actId="478"/>
          <ac:spMkLst>
            <pc:docMk/>
            <pc:sldMk cId="3112671667" sldId="263"/>
            <ac:spMk id="6" creationId="{F3EE87FE-934D-4C7E-A714-1974DFEFBF33}"/>
          </ac:spMkLst>
        </pc:spChg>
        <pc:picChg chg="add mod">
          <ac:chgData name="cyril vidal" userId="bee4dac19fa40387" providerId="LiveId" clId="{B65E0A00-9413-4A66-9ACA-450874C95065}" dt="2018-02-12T19:41:23.537" v="397" actId="1076"/>
          <ac:picMkLst>
            <pc:docMk/>
            <pc:sldMk cId="3112671667" sldId="263"/>
            <ac:picMk id="4" creationId="{1D8A5503-8F21-4DFA-A80F-9DB54DDF35EE}"/>
          </ac:picMkLst>
        </pc:picChg>
        <pc:picChg chg="del">
          <ac:chgData name="cyril vidal" userId="bee4dac19fa40387" providerId="LiveId" clId="{B65E0A00-9413-4A66-9ACA-450874C95065}" dt="2018-02-12T19:37:57.947" v="389" actId="478"/>
          <ac:picMkLst>
            <pc:docMk/>
            <pc:sldMk cId="3112671667" sldId="263"/>
            <ac:picMk id="7" creationId="{A80CB992-325B-4520-9507-B3B2DF33A460}"/>
          </ac:picMkLst>
        </pc:picChg>
        <pc:picChg chg="del">
          <ac:chgData name="cyril vidal" userId="bee4dac19fa40387" providerId="LiveId" clId="{B65E0A00-9413-4A66-9ACA-450874C95065}" dt="2018-02-12T19:37:59.887" v="390" actId="478"/>
          <ac:picMkLst>
            <pc:docMk/>
            <pc:sldMk cId="3112671667" sldId="263"/>
            <ac:picMk id="8" creationId="{F2A4390D-69B0-43FC-9DAE-A41AE106E465}"/>
          </ac:picMkLst>
        </pc:picChg>
        <pc:picChg chg="del">
          <ac:chgData name="cyril vidal" userId="bee4dac19fa40387" providerId="LiveId" clId="{B65E0A00-9413-4A66-9ACA-450874C95065}" dt="2018-02-12T19:38:01.667" v="391" actId="478"/>
          <ac:picMkLst>
            <pc:docMk/>
            <pc:sldMk cId="3112671667" sldId="263"/>
            <ac:picMk id="9" creationId="{9C08BD89-9AFF-4E37-A30A-A667F4BE649B}"/>
          </ac:picMkLst>
        </pc:picChg>
        <pc:picChg chg="del">
          <ac:chgData name="cyril vidal" userId="bee4dac19fa40387" providerId="LiveId" clId="{B65E0A00-9413-4A66-9ACA-450874C95065}" dt="2018-02-12T19:38:03.761" v="392" actId="478"/>
          <ac:picMkLst>
            <pc:docMk/>
            <pc:sldMk cId="3112671667" sldId="263"/>
            <ac:picMk id="10" creationId="{B6EC74B5-B6F0-45B6-B07B-63E44394A011}"/>
          </ac:picMkLst>
        </pc:picChg>
      </pc:sldChg>
      <pc:sldChg chg="addSp delSp modSp add">
        <pc:chgData name="cyril vidal" userId="bee4dac19fa40387" providerId="LiveId" clId="{B65E0A00-9413-4A66-9ACA-450874C95065}" dt="2018-02-12T20:32:54.760" v="654" actId="14100"/>
        <pc:sldMkLst>
          <pc:docMk/>
          <pc:sldMk cId="1220167108" sldId="264"/>
        </pc:sldMkLst>
        <pc:spChg chg="mod">
          <ac:chgData name="cyril vidal" userId="bee4dac19fa40387" providerId="LiveId" clId="{B65E0A00-9413-4A66-9ACA-450874C95065}" dt="2018-02-12T19:44:00.890" v="424" actId="20577"/>
          <ac:spMkLst>
            <pc:docMk/>
            <pc:sldMk cId="1220167108" sldId="264"/>
            <ac:spMk id="2" creationId="{2D0BB7DD-C655-4498-969C-30CB991718FF}"/>
          </ac:spMkLst>
        </pc:spChg>
        <pc:spChg chg="mod">
          <ac:chgData name="cyril vidal" userId="bee4dac19fa40387" providerId="LiveId" clId="{B65E0A00-9413-4A66-9ACA-450874C95065}" dt="2018-02-12T20:25:26.826" v="632" actId="1076"/>
          <ac:spMkLst>
            <pc:docMk/>
            <pc:sldMk cId="1220167108" sldId="264"/>
            <ac:spMk id="5" creationId="{4D14E360-6A82-454D-B444-CA8B674159DE}"/>
          </ac:spMkLst>
        </pc:spChg>
        <pc:picChg chg="add mod">
          <ac:chgData name="cyril vidal" userId="bee4dac19fa40387" providerId="LiveId" clId="{B65E0A00-9413-4A66-9ACA-450874C95065}" dt="2018-02-12T20:32:12.071" v="650" actId="1076"/>
          <ac:picMkLst>
            <pc:docMk/>
            <pc:sldMk cId="1220167108" sldId="264"/>
            <ac:picMk id="3" creationId="{F113A288-A468-40AB-A030-34277832DB77}"/>
          </ac:picMkLst>
        </pc:picChg>
        <pc:picChg chg="del">
          <ac:chgData name="cyril vidal" userId="bee4dac19fa40387" providerId="LiveId" clId="{B65E0A00-9413-4A66-9ACA-450874C95065}" dt="2018-02-12T19:44:04.679" v="425" actId="478"/>
          <ac:picMkLst>
            <pc:docMk/>
            <pc:sldMk cId="1220167108" sldId="264"/>
            <ac:picMk id="4" creationId="{1D8A5503-8F21-4DFA-A80F-9DB54DDF35EE}"/>
          </ac:picMkLst>
        </pc:picChg>
        <pc:picChg chg="add mod">
          <ac:chgData name="cyril vidal" userId="bee4dac19fa40387" providerId="LiveId" clId="{B65E0A00-9413-4A66-9ACA-450874C95065}" dt="2018-02-12T20:25:34.292" v="635" actId="1076"/>
          <ac:picMkLst>
            <pc:docMk/>
            <pc:sldMk cId="1220167108" sldId="264"/>
            <ac:picMk id="6" creationId="{A4DC6CC4-957E-45BC-BAA0-7367CF5912D9}"/>
          </ac:picMkLst>
        </pc:picChg>
        <pc:picChg chg="add mod">
          <ac:chgData name="cyril vidal" userId="bee4dac19fa40387" providerId="LiveId" clId="{B65E0A00-9413-4A66-9ACA-450874C95065}" dt="2018-02-12T19:48:55.749" v="434" actId="1076"/>
          <ac:picMkLst>
            <pc:docMk/>
            <pc:sldMk cId="1220167108" sldId="264"/>
            <ac:picMk id="7" creationId="{6C8A3267-2B38-468B-A6D9-B9A05B2FF827}"/>
          </ac:picMkLst>
        </pc:picChg>
        <pc:picChg chg="add del mod">
          <ac:chgData name="cyril vidal" userId="bee4dac19fa40387" providerId="LiveId" clId="{B65E0A00-9413-4A66-9ACA-450874C95065}" dt="2018-02-12T20:26:22.629" v="638"/>
          <ac:picMkLst>
            <pc:docMk/>
            <pc:sldMk cId="1220167108" sldId="264"/>
            <ac:picMk id="8" creationId="{C4B27419-3707-4A63-866B-41B9D134EDFF}"/>
          </ac:picMkLst>
        </pc:picChg>
        <pc:picChg chg="add mod">
          <ac:chgData name="cyril vidal" userId="bee4dac19fa40387" providerId="LiveId" clId="{B65E0A00-9413-4A66-9ACA-450874C95065}" dt="2018-02-12T20:32:54.760" v="654" actId="14100"/>
          <ac:picMkLst>
            <pc:docMk/>
            <pc:sldMk cId="1220167108" sldId="264"/>
            <ac:picMk id="9" creationId="{D3B5F5E3-E2C8-4D48-98AF-5E28E0C1D91E}"/>
          </ac:picMkLst>
        </pc:picChg>
      </pc:sldChg>
      <pc:sldChg chg="addSp delSp modSp add">
        <pc:chgData name="cyril vidal" userId="bee4dac19fa40387" providerId="LiveId" clId="{B65E0A00-9413-4A66-9ACA-450874C95065}" dt="2018-02-12T19:54:26.023" v="491" actId="1076"/>
        <pc:sldMkLst>
          <pc:docMk/>
          <pc:sldMk cId="605799061" sldId="265"/>
        </pc:sldMkLst>
        <pc:spChg chg="mod">
          <ac:chgData name="cyril vidal" userId="bee4dac19fa40387" providerId="LiveId" clId="{B65E0A00-9413-4A66-9ACA-450874C95065}" dt="2018-02-12T19:53:16.177" v="485"/>
          <ac:spMkLst>
            <pc:docMk/>
            <pc:sldMk cId="605799061" sldId="265"/>
            <ac:spMk id="2" creationId="{2D0BB7DD-C655-4498-969C-30CB991718FF}"/>
          </ac:spMkLst>
        </pc:spChg>
        <pc:spChg chg="del mod">
          <ac:chgData name="cyril vidal" userId="bee4dac19fa40387" providerId="LiveId" clId="{B65E0A00-9413-4A66-9ACA-450874C95065}" dt="2018-02-12T19:50:18.922" v="447" actId="478"/>
          <ac:spMkLst>
            <pc:docMk/>
            <pc:sldMk cId="605799061" sldId="265"/>
            <ac:spMk id="5" creationId="{4D14E360-6A82-454D-B444-CA8B674159DE}"/>
          </ac:spMkLst>
        </pc:spChg>
        <pc:spChg chg="add mod">
          <ac:chgData name="cyril vidal" userId="bee4dac19fa40387" providerId="LiveId" clId="{B65E0A00-9413-4A66-9ACA-450874C95065}" dt="2018-02-12T19:53:31.192" v="488" actId="20577"/>
          <ac:spMkLst>
            <pc:docMk/>
            <pc:sldMk cId="605799061" sldId="265"/>
            <ac:spMk id="9" creationId="{B795F032-74C2-4BE9-BD45-6542361723D1}"/>
          </ac:spMkLst>
        </pc:spChg>
        <pc:picChg chg="del">
          <ac:chgData name="cyril vidal" userId="bee4dac19fa40387" providerId="LiveId" clId="{B65E0A00-9413-4A66-9ACA-450874C95065}" dt="2018-02-12T19:50:12.817" v="444" actId="478"/>
          <ac:picMkLst>
            <pc:docMk/>
            <pc:sldMk cId="605799061" sldId="265"/>
            <ac:picMk id="3" creationId="{F113A288-A468-40AB-A030-34277832DB77}"/>
          </ac:picMkLst>
        </pc:picChg>
        <pc:picChg chg="add del">
          <ac:chgData name="cyril vidal" userId="bee4dac19fa40387" providerId="LiveId" clId="{B65E0A00-9413-4A66-9ACA-450874C95065}" dt="2018-02-12T19:50:23.124" v="449" actId="478"/>
          <ac:picMkLst>
            <pc:docMk/>
            <pc:sldMk cId="605799061" sldId="265"/>
            <ac:picMk id="4" creationId="{3BFEB9A4-F006-42FF-8442-CFF55F1D18DA}"/>
          </ac:picMkLst>
        </pc:picChg>
        <pc:picChg chg="del">
          <ac:chgData name="cyril vidal" userId="bee4dac19fa40387" providerId="LiveId" clId="{B65E0A00-9413-4A66-9ACA-450874C95065}" dt="2018-02-12T19:50:11.022" v="443" actId="478"/>
          <ac:picMkLst>
            <pc:docMk/>
            <pc:sldMk cId="605799061" sldId="265"/>
            <ac:picMk id="6" creationId="{A4DC6CC4-957E-45BC-BAA0-7367CF5912D9}"/>
          </ac:picMkLst>
        </pc:picChg>
        <pc:picChg chg="del">
          <ac:chgData name="cyril vidal" userId="bee4dac19fa40387" providerId="LiveId" clId="{B65E0A00-9413-4A66-9ACA-450874C95065}" dt="2018-02-12T19:50:14.631" v="445" actId="478"/>
          <ac:picMkLst>
            <pc:docMk/>
            <pc:sldMk cId="605799061" sldId="265"/>
            <ac:picMk id="7" creationId="{6C8A3267-2B38-468B-A6D9-B9A05B2FF827}"/>
          </ac:picMkLst>
        </pc:picChg>
        <pc:picChg chg="add mod">
          <ac:chgData name="cyril vidal" userId="bee4dac19fa40387" providerId="LiveId" clId="{B65E0A00-9413-4A66-9ACA-450874C95065}" dt="2018-02-12T19:53:10.031" v="483" actId="1076"/>
          <ac:picMkLst>
            <pc:docMk/>
            <pc:sldMk cId="605799061" sldId="265"/>
            <ac:picMk id="8" creationId="{58E0FB2F-D936-4BBE-A472-D71D8CA5E246}"/>
          </ac:picMkLst>
        </pc:picChg>
        <pc:picChg chg="add mod">
          <ac:chgData name="cyril vidal" userId="bee4dac19fa40387" providerId="LiveId" clId="{B65E0A00-9413-4A66-9ACA-450874C95065}" dt="2018-02-12T19:54:26.023" v="491" actId="1076"/>
          <ac:picMkLst>
            <pc:docMk/>
            <pc:sldMk cId="605799061" sldId="265"/>
            <ac:picMk id="10" creationId="{4C7702CC-9B28-41FE-823A-3FD833765DF0}"/>
          </ac:picMkLst>
        </pc:picChg>
      </pc:sldChg>
      <pc:sldChg chg="addSp delSp modSp add">
        <pc:chgData name="cyril vidal" userId="bee4dac19fa40387" providerId="LiveId" clId="{B65E0A00-9413-4A66-9ACA-450874C95065}" dt="2018-02-12T20:26:59.799" v="645" actId="1076"/>
        <pc:sldMkLst>
          <pc:docMk/>
          <pc:sldMk cId="277737344" sldId="266"/>
        </pc:sldMkLst>
        <pc:spChg chg="mod">
          <ac:chgData name="cyril vidal" userId="bee4dac19fa40387" providerId="LiveId" clId="{B65E0A00-9413-4A66-9ACA-450874C95065}" dt="2018-02-12T20:19:13.952" v="590" actId="20577"/>
          <ac:spMkLst>
            <pc:docMk/>
            <pc:sldMk cId="277737344" sldId="266"/>
            <ac:spMk id="2" creationId="{2D0BB7DD-C655-4498-969C-30CB991718FF}"/>
          </ac:spMkLst>
        </pc:spChg>
        <pc:spChg chg="del">
          <ac:chgData name="cyril vidal" userId="bee4dac19fa40387" providerId="LiveId" clId="{B65E0A00-9413-4A66-9ACA-450874C95065}" dt="2018-02-12T20:11:07.774" v="494" actId="478"/>
          <ac:spMkLst>
            <pc:docMk/>
            <pc:sldMk cId="277737344" sldId="266"/>
            <ac:spMk id="9" creationId="{B795F032-74C2-4BE9-BD45-6542361723D1}"/>
          </ac:spMkLst>
        </pc:spChg>
        <pc:picChg chg="add del mod">
          <ac:chgData name="cyril vidal" userId="bee4dac19fa40387" providerId="LiveId" clId="{B65E0A00-9413-4A66-9ACA-450874C95065}" dt="2018-02-12T20:24:40.390" v="628"/>
          <ac:picMkLst>
            <pc:docMk/>
            <pc:sldMk cId="277737344" sldId="266"/>
            <ac:picMk id="3" creationId="{0152ACF0-0466-480E-A7A5-EC578E8739C7}"/>
          </ac:picMkLst>
        </pc:picChg>
        <pc:picChg chg="add mod">
          <ac:chgData name="cyril vidal" userId="bee4dac19fa40387" providerId="LiveId" clId="{B65E0A00-9413-4A66-9ACA-450874C95065}" dt="2018-02-12T20:18:29.776" v="575" actId="1076"/>
          <ac:picMkLst>
            <pc:docMk/>
            <pc:sldMk cId="277737344" sldId="266"/>
            <ac:picMk id="4" creationId="{45CBDD03-E8B2-4C43-907D-3D04A55F32F0}"/>
          </ac:picMkLst>
        </pc:picChg>
        <pc:picChg chg="add mod">
          <ac:chgData name="cyril vidal" userId="bee4dac19fa40387" providerId="LiveId" clId="{B65E0A00-9413-4A66-9ACA-450874C95065}" dt="2018-02-12T20:18:40.637" v="579" actId="1076"/>
          <ac:picMkLst>
            <pc:docMk/>
            <pc:sldMk cId="277737344" sldId="266"/>
            <ac:picMk id="5" creationId="{3BC32E71-47CE-4B08-B91A-08E95FA5605B}"/>
          </ac:picMkLst>
        </pc:picChg>
        <pc:picChg chg="del">
          <ac:chgData name="cyril vidal" userId="bee4dac19fa40387" providerId="LiveId" clId="{B65E0A00-9413-4A66-9ACA-450874C95065}" dt="2018-02-12T20:11:01.391" v="493" actId="478"/>
          <ac:picMkLst>
            <pc:docMk/>
            <pc:sldMk cId="277737344" sldId="266"/>
            <ac:picMk id="8" creationId="{58E0FB2F-D936-4BBE-A472-D71D8CA5E246}"/>
          </ac:picMkLst>
        </pc:picChg>
        <pc:picChg chg="del">
          <ac:chgData name="cyril vidal" userId="bee4dac19fa40387" providerId="LiveId" clId="{B65E0A00-9413-4A66-9ACA-450874C95065}" dt="2018-02-12T20:11:55.882" v="498" actId="478"/>
          <ac:picMkLst>
            <pc:docMk/>
            <pc:sldMk cId="277737344" sldId="266"/>
            <ac:picMk id="10" creationId="{4C7702CC-9B28-41FE-823A-3FD833765DF0}"/>
          </ac:picMkLst>
        </pc:picChg>
        <pc:picChg chg="add mod">
          <ac:chgData name="cyril vidal" userId="bee4dac19fa40387" providerId="LiveId" clId="{B65E0A00-9413-4A66-9ACA-450874C95065}" dt="2018-02-12T20:26:59.799" v="645" actId="1076"/>
          <ac:picMkLst>
            <pc:docMk/>
            <pc:sldMk cId="277737344" sldId="266"/>
            <ac:picMk id="11" creationId="{1288CF1F-0170-4E83-A3A8-8C48F50BDFA8}"/>
          </ac:picMkLst>
        </pc:picChg>
      </pc:sldChg>
      <pc:sldChg chg="addSp delSp modSp add">
        <pc:chgData name="cyril vidal" userId="bee4dac19fa40387" providerId="LiveId" clId="{B65E0A00-9413-4A66-9ACA-450874C95065}" dt="2018-02-12T20:31:38.431" v="649" actId="14100"/>
        <pc:sldMkLst>
          <pc:docMk/>
          <pc:sldMk cId="3130417818" sldId="267"/>
        </pc:sldMkLst>
        <pc:spChg chg="mod">
          <ac:chgData name="cyril vidal" userId="bee4dac19fa40387" providerId="LiveId" clId="{B65E0A00-9413-4A66-9ACA-450874C95065}" dt="2018-02-12T20:23:18.413" v="624" actId="20577"/>
          <ac:spMkLst>
            <pc:docMk/>
            <pc:sldMk cId="3130417818" sldId="267"/>
            <ac:spMk id="2" creationId="{2D0BB7DD-C655-4498-969C-30CB991718FF}"/>
          </ac:spMkLst>
        </pc:spChg>
        <pc:picChg chg="del">
          <ac:chgData name="cyril vidal" userId="bee4dac19fa40387" providerId="LiveId" clId="{B65E0A00-9413-4A66-9ACA-450874C95065}" dt="2018-02-12T20:23:20.898" v="625" actId="478"/>
          <ac:picMkLst>
            <pc:docMk/>
            <pc:sldMk cId="3130417818" sldId="267"/>
            <ac:picMk id="3" creationId="{0152ACF0-0466-480E-A7A5-EC578E8739C7}"/>
          </ac:picMkLst>
        </pc:picChg>
        <pc:picChg chg="del">
          <ac:chgData name="cyril vidal" userId="bee4dac19fa40387" providerId="LiveId" clId="{B65E0A00-9413-4A66-9ACA-450874C95065}" dt="2018-02-12T20:23:23.597" v="626" actId="478"/>
          <ac:picMkLst>
            <pc:docMk/>
            <pc:sldMk cId="3130417818" sldId="267"/>
            <ac:picMk id="4" creationId="{45CBDD03-E8B2-4C43-907D-3D04A55F32F0}"/>
          </ac:picMkLst>
        </pc:picChg>
        <pc:picChg chg="del">
          <ac:chgData name="cyril vidal" userId="bee4dac19fa40387" providerId="LiveId" clId="{B65E0A00-9413-4A66-9ACA-450874C95065}" dt="2018-02-12T20:23:25.464" v="627" actId="478"/>
          <ac:picMkLst>
            <pc:docMk/>
            <pc:sldMk cId="3130417818" sldId="267"/>
            <ac:picMk id="5" creationId="{3BC32E71-47CE-4B08-B91A-08E95FA5605B}"/>
          </ac:picMkLst>
        </pc:picChg>
        <pc:picChg chg="add mod">
          <ac:chgData name="cyril vidal" userId="bee4dac19fa40387" providerId="LiveId" clId="{B65E0A00-9413-4A66-9ACA-450874C95065}" dt="2018-02-12T20:31:38.431" v="649" actId="14100"/>
          <ac:picMkLst>
            <pc:docMk/>
            <pc:sldMk cId="3130417818" sldId="267"/>
            <ac:picMk id="6" creationId="{C5CBEA8B-59A9-4874-AA21-3D4764FA7BFC}"/>
          </ac:picMkLst>
        </pc:picChg>
      </pc:sldChg>
      <pc:sldChg chg="addSp delSp modSp add">
        <pc:chgData name="cyril vidal" userId="bee4dac19fa40387" providerId="LiveId" clId="{B65E0A00-9413-4A66-9ACA-450874C95065}" dt="2018-02-12T20:55:45.852" v="763" actId="14100"/>
        <pc:sldMkLst>
          <pc:docMk/>
          <pc:sldMk cId="3741602964" sldId="268"/>
        </pc:sldMkLst>
        <pc:spChg chg="mod">
          <ac:chgData name="cyril vidal" userId="bee4dac19fa40387" providerId="LiveId" clId="{B65E0A00-9413-4A66-9ACA-450874C95065}" dt="2018-02-12T20:39:10.771" v="679" actId="20577"/>
          <ac:spMkLst>
            <pc:docMk/>
            <pc:sldMk cId="3741602964" sldId="268"/>
            <ac:spMk id="2" creationId="{2D0BB7DD-C655-4498-969C-30CB991718FF}"/>
          </ac:spMkLst>
        </pc:spChg>
        <pc:spChg chg="add mod">
          <ac:chgData name="cyril vidal" userId="bee4dac19fa40387" providerId="LiveId" clId="{B65E0A00-9413-4A66-9ACA-450874C95065}" dt="2018-02-12T20:52:11.897" v="749" actId="1076"/>
          <ac:spMkLst>
            <pc:docMk/>
            <pc:sldMk cId="3741602964" sldId="268"/>
            <ac:spMk id="3" creationId="{E6DFCBFD-6C00-4D21-A101-A0A3EDF0A8E1}"/>
          </ac:spMkLst>
        </pc:spChg>
        <pc:picChg chg="add mod">
          <ac:chgData name="cyril vidal" userId="bee4dac19fa40387" providerId="LiveId" clId="{B65E0A00-9413-4A66-9ACA-450874C95065}" dt="2018-02-12T20:55:06.129" v="758" actId="1076"/>
          <ac:picMkLst>
            <pc:docMk/>
            <pc:sldMk cId="3741602964" sldId="268"/>
            <ac:picMk id="4" creationId="{283E4B09-B728-41CF-9992-8DCB62CC274B}"/>
          </ac:picMkLst>
        </pc:picChg>
        <pc:picChg chg="add mod">
          <ac:chgData name="cyril vidal" userId="bee4dac19fa40387" providerId="LiveId" clId="{B65E0A00-9413-4A66-9ACA-450874C95065}" dt="2018-02-12T20:55:07.832" v="759" actId="1076"/>
          <ac:picMkLst>
            <pc:docMk/>
            <pc:sldMk cId="3741602964" sldId="268"/>
            <ac:picMk id="5" creationId="{4214BCC2-9520-4F73-8700-23F8E069155D}"/>
          </ac:picMkLst>
        </pc:picChg>
        <pc:picChg chg="del">
          <ac:chgData name="cyril vidal" userId="bee4dac19fa40387" providerId="LiveId" clId="{B65E0A00-9413-4A66-9ACA-450874C95065}" dt="2018-02-12T20:39:13.361" v="680" actId="478"/>
          <ac:picMkLst>
            <pc:docMk/>
            <pc:sldMk cId="3741602964" sldId="268"/>
            <ac:picMk id="6" creationId="{C5CBEA8B-59A9-4874-AA21-3D4764FA7BFC}"/>
          </ac:picMkLst>
        </pc:picChg>
        <pc:picChg chg="add mod">
          <ac:chgData name="cyril vidal" userId="bee4dac19fa40387" providerId="LiveId" clId="{B65E0A00-9413-4A66-9ACA-450874C95065}" dt="2018-02-12T20:55:45.852" v="763" actId="14100"/>
          <ac:picMkLst>
            <pc:docMk/>
            <pc:sldMk cId="3741602964" sldId="268"/>
            <ac:picMk id="7" creationId="{89686B39-85F2-4827-8CDE-F93A1E073518}"/>
          </ac:picMkLst>
        </pc:picChg>
      </pc:sldChg>
      <pc:sldChg chg="addSp delSp modSp add">
        <pc:chgData name="cyril vidal" userId="bee4dac19fa40387" providerId="LiveId" clId="{B65E0A00-9413-4A66-9ACA-450874C95065}" dt="2018-02-12T21:12:26.139" v="794" actId="1076"/>
        <pc:sldMkLst>
          <pc:docMk/>
          <pc:sldMk cId="2551487792" sldId="269"/>
        </pc:sldMkLst>
        <pc:spChg chg="del">
          <ac:chgData name="cyril vidal" userId="bee4dac19fa40387" providerId="LiveId" clId="{B65E0A00-9413-4A66-9ACA-450874C95065}" dt="2018-02-12T20:58:24.291" v="765" actId="478"/>
          <ac:spMkLst>
            <pc:docMk/>
            <pc:sldMk cId="2551487792" sldId="269"/>
            <ac:spMk id="3" creationId="{E6DFCBFD-6C00-4D21-A101-A0A3EDF0A8E1}"/>
          </ac:spMkLst>
        </pc:spChg>
        <pc:picChg chg="del">
          <ac:chgData name="cyril vidal" userId="bee4dac19fa40387" providerId="LiveId" clId="{B65E0A00-9413-4A66-9ACA-450874C95065}" dt="2018-02-12T20:58:25.900" v="766" actId="478"/>
          <ac:picMkLst>
            <pc:docMk/>
            <pc:sldMk cId="2551487792" sldId="269"/>
            <ac:picMk id="4" creationId="{283E4B09-B728-41CF-9992-8DCB62CC274B}"/>
          </ac:picMkLst>
        </pc:picChg>
        <pc:picChg chg="del">
          <ac:chgData name="cyril vidal" userId="bee4dac19fa40387" providerId="LiveId" clId="{B65E0A00-9413-4A66-9ACA-450874C95065}" dt="2018-02-12T20:58:27.478" v="767" actId="478"/>
          <ac:picMkLst>
            <pc:docMk/>
            <pc:sldMk cId="2551487792" sldId="269"/>
            <ac:picMk id="5" creationId="{4214BCC2-9520-4F73-8700-23F8E069155D}"/>
          </ac:picMkLst>
        </pc:picChg>
        <pc:picChg chg="add mod">
          <ac:chgData name="cyril vidal" userId="bee4dac19fa40387" providerId="LiveId" clId="{B65E0A00-9413-4A66-9ACA-450874C95065}" dt="2018-02-12T21:00:28.834" v="780" actId="1076"/>
          <ac:picMkLst>
            <pc:docMk/>
            <pc:sldMk cId="2551487792" sldId="269"/>
            <ac:picMk id="6" creationId="{CB527B0D-551F-4B2C-9C64-5876F2125B5F}"/>
          </ac:picMkLst>
        </pc:picChg>
        <pc:picChg chg="del">
          <ac:chgData name="cyril vidal" userId="bee4dac19fa40387" providerId="LiveId" clId="{B65E0A00-9413-4A66-9ACA-450874C95065}" dt="2018-02-12T20:58:28.963" v="768" actId="478"/>
          <ac:picMkLst>
            <pc:docMk/>
            <pc:sldMk cId="2551487792" sldId="269"/>
            <ac:picMk id="7" creationId="{89686B39-85F2-4827-8CDE-F93A1E073518}"/>
          </ac:picMkLst>
        </pc:picChg>
        <pc:picChg chg="add del mod">
          <ac:chgData name="cyril vidal" userId="bee4dac19fa40387" providerId="LiveId" clId="{B65E0A00-9413-4A66-9ACA-450874C95065}" dt="2018-02-12T21:05:32.859" v="781" actId="478"/>
          <ac:picMkLst>
            <pc:docMk/>
            <pc:sldMk cId="2551487792" sldId="269"/>
            <ac:picMk id="8" creationId="{C94B2DD5-5075-4C70-9E15-9D12212B5145}"/>
          </ac:picMkLst>
        </pc:picChg>
        <pc:picChg chg="add del mod">
          <ac:chgData name="cyril vidal" userId="bee4dac19fa40387" providerId="LiveId" clId="{B65E0A00-9413-4A66-9ACA-450874C95065}" dt="2018-02-12T21:12:15.544" v="791" actId="478"/>
          <ac:picMkLst>
            <pc:docMk/>
            <pc:sldMk cId="2551487792" sldId="269"/>
            <ac:picMk id="9" creationId="{814768D7-7636-4825-8664-355D7E3A3EA9}"/>
          </ac:picMkLst>
        </pc:picChg>
        <pc:picChg chg="add mod">
          <ac:chgData name="cyril vidal" userId="bee4dac19fa40387" providerId="LiveId" clId="{B65E0A00-9413-4A66-9ACA-450874C95065}" dt="2018-02-12T21:12:26.139" v="794" actId="1076"/>
          <ac:picMkLst>
            <pc:docMk/>
            <pc:sldMk cId="2551487792" sldId="269"/>
            <ac:picMk id="10" creationId="{BA042B2F-FCA0-417A-A634-4700C4D7FA74}"/>
          </ac:picMkLst>
        </pc:picChg>
      </pc:sldChg>
      <pc:sldChg chg="addSp delSp modSp add">
        <pc:chgData name="cyril vidal" userId="bee4dac19fa40387" providerId="LiveId" clId="{B65E0A00-9413-4A66-9ACA-450874C95065}" dt="2018-02-12T21:14:31.391" v="803" actId="1076"/>
        <pc:sldMkLst>
          <pc:docMk/>
          <pc:sldMk cId="3086937255" sldId="270"/>
        </pc:sldMkLst>
        <pc:picChg chg="add mod">
          <ac:chgData name="cyril vidal" userId="bee4dac19fa40387" providerId="LiveId" clId="{B65E0A00-9413-4A66-9ACA-450874C95065}" dt="2018-02-12T21:13:49.308" v="800" actId="1076"/>
          <ac:picMkLst>
            <pc:docMk/>
            <pc:sldMk cId="3086937255" sldId="270"/>
            <ac:picMk id="3" creationId="{2134AEDB-F721-42AE-A4AA-8EB0679AE96E}"/>
          </ac:picMkLst>
        </pc:picChg>
        <pc:picChg chg="add mod">
          <ac:chgData name="cyril vidal" userId="bee4dac19fa40387" providerId="LiveId" clId="{B65E0A00-9413-4A66-9ACA-450874C95065}" dt="2018-02-12T21:14:31.391" v="803" actId="1076"/>
          <ac:picMkLst>
            <pc:docMk/>
            <pc:sldMk cId="3086937255" sldId="270"/>
            <ac:picMk id="4" creationId="{B3A94C7E-A60C-465E-A740-AC29F799427F}"/>
          </ac:picMkLst>
        </pc:picChg>
        <pc:picChg chg="del">
          <ac:chgData name="cyril vidal" userId="bee4dac19fa40387" providerId="LiveId" clId="{B65E0A00-9413-4A66-9ACA-450874C95065}" dt="2018-02-12T21:12:39.968" v="796" actId="478"/>
          <ac:picMkLst>
            <pc:docMk/>
            <pc:sldMk cId="3086937255" sldId="270"/>
            <ac:picMk id="6" creationId="{CB527B0D-551F-4B2C-9C64-5876F2125B5F}"/>
          </ac:picMkLst>
        </pc:picChg>
        <pc:picChg chg="del">
          <ac:chgData name="cyril vidal" userId="bee4dac19fa40387" providerId="LiveId" clId="{B65E0A00-9413-4A66-9ACA-450874C95065}" dt="2018-02-12T21:12:42.047" v="797" actId="478"/>
          <ac:picMkLst>
            <pc:docMk/>
            <pc:sldMk cId="3086937255" sldId="270"/>
            <ac:picMk id="10" creationId="{BA042B2F-FCA0-417A-A634-4700C4D7FA74}"/>
          </ac:picMkLst>
        </pc:picChg>
      </pc:sldChg>
      <pc:sldChg chg="addSp delSp modSp add">
        <pc:chgData name="cyril vidal" userId="bee4dac19fa40387" providerId="LiveId" clId="{B65E0A00-9413-4A66-9ACA-450874C95065}" dt="2018-02-12T21:24:05.032" v="832" actId="1076"/>
        <pc:sldMkLst>
          <pc:docMk/>
          <pc:sldMk cId="160587015" sldId="271"/>
        </pc:sldMkLst>
        <pc:spChg chg="mod">
          <ac:chgData name="cyril vidal" userId="bee4dac19fa40387" providerId="LiveId" clId="{B65E0A00-9413-4A66-9ACA-450874C95065}" dt="2018-02-12T21:22:25.943" v="821" actId="20577"/>
          <ac:spMkLst>
            <pc:docMk/>
            <pc:sldMk cId="160587015" sldId="271"/>
            <ac:spMk id="2" creationId="{2D0BB7DD-C655-4498-969C-30CB991718FF}"/>
          </ac:spMkLst>
        </pc:spChg>
        <pc:picChg chg="del">
          <ac:chgData name="cyril vidal" userId="bee4dac19fa40387" providerId="LiveId" clId="{B65E0A00-9413-4A66-9ACA-450874C95065}" dt="2018-02-12T21:22:28.318" v="822" actId="478"/>
          <ac:picMkLst>
            <pc:docMk/>
            <pc:sldMk cId="160587015" sldId="271"/>
            <ac:picMk id="3" creationId="{2134AEDB-F721-42AE-A4AA-8EB0679AE96E}"/>
          </ac:picMkLst>
        </pc:picChg>
        <pc:picChg chg="del">
          <ac:chgData name="cyril vidal" userId="bee4dac19fa40387" providerId="LiveId" clId="{B65E0A00-9413-4A66-9ACA-450874C95065}" dt="2018-02-12T21:22:30.068" v="823" actId="478"/>
          <ac:picMkLst>
            <pc:docMk/>
            <pc:sldMk cId="160587015" sldId="271"/>
            <ac:picMk id="4" creationId="{B3A94C7E-A60C-465E-A740-AC29F799427F}"/>
          </ac:picMkLst>
        </pc:picChg>
        <pc:picChg chg="add mod">
          <ac:chgData name="cyril vidal" userId="bee4dac19fa40387" providerId="LiveId" clId="{B65E0A00-9413-4A66-9ACA-450874C95065}" dt="2018-02-12T21:23:26.590" v="829" actId="1076"/>
          <ac:picMkLst>
            <pc:docMk/>
            <pc:sldMk cId="160587015" sldId="271"/>
            <ac:picMk id="5" creationId="{A32D5A25-04E5-4136-ACE6-E8F0EE2ACB7D}"/>
          </ac:picMkLst>
        </pc:picChg>
        <pc:picChg chg="add mod">
          <ac:chgData name="cyril vidal" userId="bee4dac19fa40387" providerId="LiveId" clId="{B65E0A00-9413-4A66-9ACA-450874C95065}" dt="2018-02-12T21:23:27.950" v="830" actId="1076"/>
          <ac:picMkLst>
            <pc:docMk/>
            <pc:sldMk cId="160587015" sldId="271"/>
            <ac:picMk id="6" creationId="{8CD5BD94-87F3-4B56-8B83-56AF7699CF91}"/>
          </ac:picMkLst>
        </pc:picChg>
        <pc:picChg chg="add mod">
          <ac:chgData name="cyril vidal" userId="bee4dac19fa40387" providerId="LiveId" clId="{B65E0A00-9413-4A66-9ACA-450874C95065}" dt="2018-02-12T21:24:05.032" v="832" actId="1076"/>
          <ac:picMkLst>
            <pc:docMk/>
            <pc:sldMk cId="160587015" sldId="271"/>
            <ac:picMk id="7" creationId="{98BCD085-B4B2-48AE-B6DD-589363E0475E}"/>
          </ac:picMkLst>
        </pc:picChg>
      </pc:sldChg>
      <pc:sldChg chg="addSp delSp modSp add">
        <pc:chgData name="cyril vidal" userId="bee4dac19fa40387" providerId="LiveId" clId="{B65E0A00-9413-4A66-9ACA-450874C95065}" dt="2018-02-12T21:31:10.704" v="970" actId="1076"/>
        <pc:sldMkLst>
          <pc:docMk/>
          <pc:sldMk cId="3480609447" sldId="272"/>
        </pc:sldMkLst>
        <pc:spChg chg="mod">
          <ac:chgData name="cyril vidal" userId="bee4dac19fa40387" providerId="LiveId" clId="{B65E0A00-9413-4A66-9ACA-450874C95065}" dt="2018-02-12T21:26:13.359" v="862" actId="20577"/>
          <ac:spMkLst>
            <pc:docMk/>
            <pc:sldMk cId="3480609447" sldId="272"/>
            <ac:spMk id="2" creationId="{2D0BB7DD-C655-4498-969C-30CB991718FF}"/>
          </ac:spMkLst>
        </pc:spChg>
        <pc:spChg chg="add mod">
          <ac:chgData name="cyril vidal" userId="bee4dac19fa40387" providerId="LiveId" clId="{B65E0A00-9413-4A66-9ACA-450874C95065}" dt="2018-02-12T21:26:35.064" v="868" actId="20577"/>
          <ac:spMkLst>
            <pc:docMk/>
            <pc:sldMk cId="3480609447" sldId="272"/>
            <ac:spMk id="3" creationId="{4E9D4CF9-D68F-43E3-A8C2-D20EF851D45B}"/>
          </ac:spMkLst>
        </pc:spChg>
        <pc:spChg chg="add mod">
          <ac:chgData name="cyril vidal" userId="bee4dac19fa40387" providerId="LiveId" clId="{B65E0A00-9413-4A66-9ACA-450874C95065}" dt="2018-02-12T21:30:29.402" v="968" actId="20577"/>
          <ac:spMkLst>
            <pc:docMk/>
            <pc:sldMk cId="3480609447" sldId="272"/>
            <ac:spMk id="8" creationId="{87EF5198-3F7A-4C24-A4B2-C9E29925297F}"/>
          </ac:spMkLst>
        </pc:spChg>
        <pc:picChg chg="add mod">
          <ac:chgData name="cyril vidal" userId="bee4dac19fa40387" providerId="LiveId" clId="{B65E0A00-9413-4A66-9ACA-450874C95065}" dt="2018-02-12T21:27:20.960" v="870" actId="1076"/>
          <ac:picMkLst>
            <pc:docMk/>
            <pc:sldMk cId="3480609447" sldId="272"/>
            <ac:picMk id="4" creationId="{8EDAF287-7BF6-402E-A4DF-D6F349DB4CCD}"/>
          </ac:picMkLst>
        </pc:picChg>
        <pc:picChg chg="del">
          <ac:chgData name="cyril vidal" userId="bee4dac19fa40387" providerId="LiveId" clId="{B65E0A00-9413-4A66-9ACA-450874C95065}" dt="2018-02-12T21:26:17.031" v="863" actId="478"/>
          <ac:picMkLst>
            <pc:docMk/>
            <pc:sldMk cId="3480609447" sldId="272"/>
            <ac:picMk id="5" creationId="{A32D5A25-04E5-4136-ACE6-E8F0EE2ACB7D}"/>
          </ac:picMkLst>
        </pc:picChg>
        <pc:picChg chg="del">
          <ac:chgData name="cyril vidal" userId="bee4dac19fa40387" providerId="LiveId" clId="{B65E0A00-9413-4A66-9ACA-450874C95065}" dt="2018-02-12T21:26:18.641" v="864" actId="478"/>
          <ac:picMkLst>
            <pc:docMk/>
            <pc:sldMk cId="3480609447" sldId="272"/>
            <ac:picMk id="6" creationId="{8CD5BD94-87F3-4B56-8B83-56AF7699CF91}"/>
          </ac:picMkLst>
        </pc:picChg>
        <pc:picChg chg="del">
          <ac:chgData name="cyril vidal" userId="bee4dac19fa40387" providerId="LiveId" clId="{B65E0A00-9413-4A66-9ACA-450874C95065}" dt="2018-02-12T21:26:20.156" v="865" actId="478"/>
          <ac:picMkLst>
            <pc:docMk/>
            <pc:sldMk cId="3480609447" sldId="272"/>
            <ac:picMk id="7" creationId="{98BCD085-B4B2-48AE-B6DD-589363E0475E}"/>
          </ac:picMkLst>
        </pc:picChg>
        <pc:picChg chg="add mod">
          <ac:chgData name="cyril vidal" userId="bee4dac19fa40387" providerId="LiveId" clId="{B65E0A00-9413-4A66-9ACA-450874C95065}" dt="2018-02-12T21:31:10.704" v="970" actId="1076"/>
          <ac:picMkLst>
            <pc:docMk/>
            <pc:sldMk cId="3480609447" sldId="272"/>
            <ac:picMk id="9" creationId="{8FB94CE0-037D-49DD-9365-212F8CB9EE0D}"/>
          </ac:picMkLst>
        </pc:picChg>
      </pc:sldChg>
      <pc:sldChg chg="addSp delSp modSp add">
        <pc:chgData name="cyril vidal" userId="bee4dac19fa40387" providerId="LiveId" clId="{B65E0A00-9413-4A66-9ACA-450874C95065}" dt="2018-02-12T21:38:54.937" v="1113" actId="1076"/>
        <pc:sldMkLst>
          <pc:docMk/>
          <pc:sldMk cId="1202842232" sldId="273"/>
        </pc:sldMkLst>
        <pc:spChg chg="mod">
          <ac:chgData name="cyril vidal" userId="bee4dac19fa40387" providerId="LiveId" clId="{B65E0A00-9413-4A66-9ACA-450874C95065}" dt="2018-02-12T21:35:24.913" v="992" actId="20577"/>
          <ac:spMkLst>
            <pc:docMk/>
            <pc:sldMk cId="1202842232" sldId="273"/>
            <ac:spMk id="2" creationId="{2D0BB7DD-C655-4498-969C-30CB991718FF}"/>
          </ac:spMkLst>
        </pc:spChg>
        <pc:spChg chg="del">
          <ac:chgData name="cyril vidal" userId="bee4dac19fa40387" providerId="LiveId" clId="{B65E0A00-9413-4A66-9ACA-450874C95065}" dt="2018-02-12T21:35:30.430" v="993" actId="478"/>
          <ac:spMkLst>
            <pc:docMk/>
            <pc:sldMk cId="1202842232" sldId="273"/>
            <ac:spMk id="3" creationId="{4E9D4CF9-D68F-43E3-A8C2-D20EF851D45B}"/>
          </ac:spMkLst>
        </pc:spChg>
        <pc:spChg chg="add mod">
          <ac:chgData name="cyril vidal" userId="bee4dac19fa40387" providerId="LiveId" clId="{B65E0A00-9413-4A66-9ACA-450874C95065}" dt="2018-02-12T21:38:13.307" v="1110"/>
          <ac:spMkLst>
            <pc:docMk/>
            <pc:sldMk cId="1202842232" sldId="273"/>
            <ac:spMk id="5" creationId="{969092E1-6E86-4947-8F2E-D481844155A3}"/>
          </ac:spMkLst>
        </pc:spChg>
        <pc:spChg chg="del">
          <ac:chgData name="cyril vidal" userId="bee4dac19fa40387" providerId="LiveId" clId="{B65E0A00-9413-4A66-9ACA-450874C95065}" dt="2018-02-12T21:35:35.805" v="995" actId="478"/>
          <ac:spMkLst>
            <pc:docMk/>
            <pc:sldMk cId="1202842232" sldId="273"/>
            <ac:spMk id="8" creationId="{87EF5198-3F7A-4C24-A4B2-C9E29925297F}"/>
          </ac:spMkLst>
        </pc:spChg>
        <pc:picChg chg="del">
          <ac:chgData name="cyril vidal" userId="bee4dac19fa40387" providerId="LiveId" clId="{B65E0A00-9413-4A66-9ACA-450874C95065}" dt="2018-02-12T21:35:32.196" v="994" actId="478"/>
          <ac:picMkLst>
            <pc:docMk/>
            <pc:sldMk cId="1202842232" sldId="273"/>
            <ac:picMk id="4" creationId="{8EDAF287-7BF6-402E-A4DF-D6F349DB4CCD}"/>
          </ac:picMkLst>
        </pc:picChg>
        <pc:picChg chg="add mod">
          <ac:chgData name="cyril vidal" userId="bee4dac19fa40387" providerId="LiveId" clId="{B65E0A00-9413-4A66-9ACA-450874C95065}" dt="2018-02-12T21:38:54.937" v="1113" actId="1076"/>
          <ac:picMkLst>
            <pc:docMk/>
            <pc:sldMk cId="1202842232" sldId="273"/>
            <ac:picMk id="6" creationId="{8AD0B7AA-612C-4ACE-A0F7-28700DFF2B0C}"/>
          </ac:picMkLst>
        </pc:picChg>
        <pc:picChg chg="del">
          <ac:chgData name="cyril vidal" userId="bee4dac19fa40387" providerId="LiveId" clId="{B65E0A00-9413-4A66-9ACA-450874C95065}" dt="2018-02-12T21:35:37.509" v="996" actId="478"/>
          <ac:picMkLst>
            <pc:docMk/>
            <pc:sldMk cId="1202842232" sldId="273"/>
            <ac:picMk id="9" creationId="{8FB94CE0-037D-49DD-9365-212F8CB9EE0D}"/>
          </ac:picMkLst>
        </pc:picChg>
      </pc:sldChg>
      <pc:sldChg chg="addSp delSp modSp add">
        <pc:chgData name="cyril vidal" userId="bee4dac19fa40387" providerId="LiveId" clId="{B65E0A00-9413-4A66-9ACA-450874C95065}" dt="2018-02-12T21:43:31.990" v="1142" actId="20577"/>
        <pc:sldMkLst>
          <pc:docMk/>
          <pc:sldMk cId="3266108630" sldId="274"/>
        </pc:sldMkLst>
        <pc:spChg chg="mod">
          <ac:chgData name="cyril vidal" userId="bee4dac19fa40387" providerId="LiveId" clId="{B65E0A00-9413-4A66-9ACA-450874C95065}" dt="2018-02-12T21:43:31.990" v="1142" actId="20577"/>
          <ac:spMkLst>
            <pc:docMk/>
            <pc:sldMk cId="3266108630" sldId="274"/>
            <ac:spMk id="2" creationId="{2D0BB7DD-C655-4498-969C-30CB991718FF}"/>
          </ac:spMkLst>
        </pc:spChg>
        <pc:spChg chg="del">
          <ac:chgData name="cyril vidal" userId="bee4dac19fa40387" providerId="LiveId" clId="{B65E0A00-9413-4A66-9ACA-450874C95065}" dt="2018-02-12T21:40:16.258" v="1123" actId="478"/>
          <ac:spMkLst>
            <pc:docMk/>
            <pc:sldMk cId="3266108630" sldId="274"/>
            <ac:spMk id="5" creationId="{969092E1-6E86-4947-8F2E-D481844155A3}"/>
          </ac:spMkLst>
        </pc:spChg>
        <pc:picChg chg="add mod">
          <ac:chgData name="cyril vidal" userId="bee4dac19fa40387" providerId="LiveId" clId="{B65E0A00-9413-4A66-9ACA-450874C95065}" dt="2018-02-12T21:43:22.785" v="1128" actId="1076"/>
          <ac:picMkLst>
            <pc:docMk/>
            <pc:sldMk cId="3266108630" sldId="274"/>
            <ac:picMk id="3" creationId="{CB715421-F8B8-4312-ACE4-66C7051A8C4F}"/>
          </ac:picMkLst>
        </pc:picChg>
        <pc:picChg chg="del">
          <ac:chgData name="cyril vidal" userId="bee4dac19fa40387" providerId="LiveId" clId="{B65E0A00-9413-4A66-9ACA-450874C95065}" dt="2018-02-12T21:40:17.805" v="1124" actId="478"/>
          <ac:picMkLst>
            <pc:docMk/>
            <pc:sldMk cId="3266108630" sldId="274"/>
            <ac:picMk id="6" creationId="{8AD0B7AA-612C-4ACE-A0F7-28700DFF2B0C}"/>
          </ac:picMkLst>
        </pc:picChg>
      </pc:sldChg>
      <pc:sldChg chg="addSp delSp modSp add">
        <pc:chgData name="cyril vidal" userId="bee4dac19fa40387" providerId="LiveId" clId="{B65E0A00-9413-4A66-9ACA-450874C95065}" dt="2018-02-12T21:47:57.524" v="1190" actId="20577"/>
        <pc:sldMkLst>
          <pc:docMk/>
          <pc:sldMk cId="1766844047" sldId="275"/>
        </pc:sldMkLst>
        <pc:spChg chg="add mod">
          <ac:chgData name="cyril vidal" userId="bee4dac19fa40387" providerId="LiveId" clId="{B65E0A00-9413-4A66-9ACA-450874C95065}" dt="2018-02-12T21:47:57.524" v="1190" actId="20577"/>
          <ac:spMkLst>
            <pc:docMk/>
            <pc:sldMk cId="1766844047" sldId="275"/>
            <ac:spMk id="6" creationId="{BAA1B9F7-3E8B-4D10-9296-D6E01B58EF8B}"/>
          </ac:spMkLst>
        </pc:spChg>
        <pc:picChg chg="del">
          <ac:chgData name="cyril vidal" userId="bee4dac19fa40387" providerId="LiveId" clId="{B65E0A00-9413-4A66-9ACA-450874C95065}" dt="2018-02-12T21:44:32.996" v="1144" actId="478"/>
          <ac:picMkLst>
            <pc:docMk/>
            <pc:sldMk cId="1766844047" sldId="275"/>
            <ac:picMk id="3" creationId="{CB715421-F8B8-4312-ACE4-66C7051A8C4F}"/>
          </ac:picMkLst>
        </pc:picChg>
        <pc:picChg chg="add mod">
          <ac:chgData name="cyril vidal" userId="bee4dac19fa40387" providerId="LiveId" clId="{B65E0A00-9413-4A66-9ACA-450874C95065}" dt="2018-02-12T21:47:38.131" v="1152" actId="1076"/>
          <ac:picMkLst>
            <pc:docMk/>
            <pc:sldMk cId="1766844047" sldId="275"/>
            <ac:picMk id="4" creationId="{15799485-A7D4-4DF7-8AD0-C7D0891B0F72}"/>
          </ac:picMkLst>
        </pc:picChg>
        <pc:picChg chg="add mod">
          <ac:chgData name="cyril vidal" userId="bee4dac19fa40387" providerId="LiveId" clId="{B65E0A00-9413-4A66-9ACA-450874C95065}" dt="2018-02-12T21:47:36.209" v="1151" actId="1076"/>
          <ac:picMkLst>
            <pc:docMk/>
            <pc:sldMk cId="1766844047" sldId="275"/>
            <ac:picMk id="5" creationId="{DC78469F-0EE4-485A-8EC8-84FC0292B480}"/>
          </ac:picMkLst>
        </pc:picChg>
      </pc:sldChg>
      <pc:sldChg chg="addSp delSp modSp add">
        <pc:chgData name="cyril vidal" userId="bee4dac19fa40387" providerId="LiveId" clId="{B65E0A00-9413-4A66-9ACA-450874C95065}" dt="2018-02-12T22:00:04.912" v="1224" actId="1076"/>
        <pc:sldMkLst>
          <pc:docMk/>
          <pc:sldMk cId="261157166" sldId="276"/>
        </pc:sldMkLst>
        <pc:spChg chg="mod">
          <ac:chgData name="cyril vidal" userId="bee4dac19fa40387" providerId="LiveId" clId="{B65E0A00-9413-4A66-9ACA-450874C95065}" dt="2018-02-12T21:59:18.298" v="1220" actId="1076"/>
          <ac:spMkLst>
            <pc:docMk/>
            <pc:sldMk cId="261157166" sldId="276"/>
            <ac:spMk id="2" creationId="{2D0BB7DD-C655-4498-969C-30CB991718FF}"/>
          </ac:spMkLst>
        </pc:spChg>
        <pc:spChg chg="del">
          <ac:chgData name="cyril vidal" userId="bee4dac19fa40387" providerId="LiveId" clId="{B65E0A00-9413-4A66-9ACA-450874C95065}" dt="2018-02-12T21:48:52.753" v="1203" actId="478"/>
          <ac:spMkLst>
            <pc:docMk/>
            <pc:sldMk cId="261157166" sldId="276"/>
            <ac:spMk id="6" creationId="{BAA1B9F7-3E8B-4D10-9296-D6E01B58EF8B}"/>
          </ac:spMkLst>
        </pc:spChg>
        <pc:picChg chg="add del">
          <ac:chgData name="cyril vidal" userId="bee4dac19fa40387" providerId="LiveId" clId="{B65E0A00-9413-4A66-9ACA-450874C95065}" dt="2018-02-12T21:52:12.932" v="1215" actId="478"/>
          <ac:picMkLst>
            <pc:docMk/>
            <pc:sldMk cId="261157166" sldId="276"/>
            <ac:picMk id="3" creationId="{9FFCBA36-4593-4B79-A460-1BE7DC92CBC0}"/>
          </ac:picMkLst>
        </pc:picChg>
        <pc:picChg chg="del">
          <ac:chgData name="cyril vidal" userId="bee4dac19fa40387" providerId="LiveId" clId="{B65E0A00-9413-4A66-9ACA-450874C95065}" dt="2018-02-12T21:48:47.268" v="1201" actId="478"/>
          <ac:picMkLst>
            <pc:docMk/>
            <pc:sldMk cId="261157166" sldId="276"/>
            <ac:picMk id="4" creationId="{15799485-A7D4-4DF7-8AD0-C7D0891B0F72}"/>
          </ac:picMkLst>
        </pc:picChg>
        <pc:picChg chg="del">
          <ac:chgData name="cyril vidal" userId="bee4dac19fa40387" providerId="LiveId" clId="{B65E0A00-9413-4A66-9ACA-450874C95065}" dt="2018-02-12T21:48:49.080" v="1202" actId="478"/>
          <ac:picMkLst>
            <pc:docMk/>
            <pc:sldMk cId="261157166" sldId="276"/>
            <ac:picMk id="5" creationId="{DC78469F-0EE4-485A-8EC8-84FC0292B480}"/>
          </ac:picMkLst>
        </pc:picChg>
        <pc:picChg chg="add mod">
          <ac:chgData name="cyril vidal" userId="bee4dac19fa40387" providerId="LiveId" clId="{B65E0A00-9413-4A66-9ACA-450874C95065}" dt="2018-02-12T21:59:19.814" v="1221" actId="1076"/>
          <ac:picMkLst>
            <pc:docMk/>
            <pc:sldMk cId="261157166" sldId="276"/>
            <ac:picMk id="7" creationId="{7B983A61-AEA6-484C-861A-CF807C5F7F43}"/>
          </ac:picMkLst>
        </pc:picChg>
        <pc:picChg chg="add mod">
          <ac:chgData name="cyril vidal" userId="bee4dac19fa40387" providerId="LiveId" clId="{B65E0A00-9413-4A66-9ACA-450874C95065}" dt="2018-02-12T22:00:04.912" v="1224" actId="1076"/>
          <ac:picMkLst>
            <pc:docMk/>
            <pc:sldMk cId="261157166" sldId="276"/>
            <ac:picMk id="8" creationId="{AED306FB-957C-4396-8FBA-B9472B35053C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7T16:16:25.13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7T16:16:25.13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7T16:16:25.13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7T16:16:25.13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7T16:16:25.13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7T16:16:25.13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7T16:16:25.13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7T16:16:25.13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7T16:16:25.13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7T16:16:25.13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E82A04-B074-473A-A37E-966B1FCC5D5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BF0055-F1D8-4199-BA3A-6ED015271ECE}" type="pres">
      <dgm:prSet presAssocID="{E5E82A04-B074-473A-A37E-966B1FCC5D57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25951042-07E1-4B2E-885C-FFB5E1CECD29}" type="presOf" srcId="{E5E82A04-B074-473A-A37E-966B1FCC5D57}" destId="{D8BF0055-F1D8-4199-BA3A-6ED015271ECE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5E82A04-B074-473A-A37E-966B1FCC5D5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BF0055-F1D8-4199-BA3A-6ED015271ECE}" type="pres">
      <dgm:prSet presAssocID="{E5E82A04-B074-473A-A37E-966B1FCC5D57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25951042-07E1-4B2E-885C-FFB5E1CECD29}" type="presOf" srcId="{E5E82A04-B074-473A-A37E-966B1FCC5D57}" destId="{D8BF0055-F1D8-4199-BA3A-6ED015271ECE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5E82A04-B074-473A-A37E-966B1FCC5D5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BF0055-F1D8-4199-BA3A-6ED015271ECE}" type="pres">
      <dgm:prSet presAssocID="{E5E82A04-B074-473A-A37E-966B1FCC5D57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25951042-07E1-4B2E-885C-FFB5E1CECD29}" type="presOf" srcId="{E5E82A04-B074-473A-A37E-966B1FCC5D57}" destId="{D8BF0055-F1D8-4199-BA3A-6ED015271ECE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5E82A04-B074-473A-A37E-966B1FCC5D5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BF0055-F1D8-4199-BA3A-6ED015271ECE}" type="pres">
      <dgm:prSet presAssocID="{E5E82A04-B074-473A-A37E-966B1FCC5D57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25951042-07E1-4B2E-885C-FFB5E1CECD29}" type="presOf" srcId="{E5E82A04-B074-473A-A37E-966B1FCC5D57}" destId="{D8BF0055-F1D8-4199-BA3A-6ED015271ECE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5E82A04-B074-473A-A37E-966B1FCC5D5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BF0055-F1D8-4199-BA3A-6ED015271ECE}" type="pres">
      <dgm:prSet presAssocID="{E5E82A04-B074-473A-A37E-966B1FCC5D57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25951042-07E1-4B2E-885C-FFB5E1CECD29}" type="presOf" srcId="{E5E82A04-B074-473A-A37E-966B1FCC5D57}" destId="{D8BF0055-F1D8-4199-BA3A-6ED015271ECE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5E82A04-B074-473A-A37E-966B1FCC5D5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BF0055-F1D8-4199-BA3A-6ED015271ECE}" type="pres">
      <dgm:prSet presAssocID="{E5E82A04-B074-473A-A37E-966B1FCC5D57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25951042-07E1-4B2E-885C-FFB5E1CECD29}" type="presOf" srcId="{E5E82A04-B074-473A-A37E-966B1FCC5D57}" destId="{D8BF0055-F1D8-4199-BA3A-6ED015271ECE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5E82A04-B074-473A-A37E-966B1FCC5D5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BF0055-F1D8-4199-BA3A-6ED015271ECE}" type="pres">
      <dgm:prSet presAssocID="{E5E82A04-B074-473A-A37E-966B1FCC5D57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25951042-07E1-4B2E-885C-FFB5E1CECD29}" type="presOf" srcId="{E5E82A04-B074-473A-A37E-966B1FCC5D57}" destId="{D8BF0055-F1D8-4199-BA3A-6ED015271ECE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5E82A04-B074-473A-A37E-966B1FCC5D5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BF0055-F1D8-4199-BA3A-6ED015271ECE}" type="pres">
      <dgm:prSet presAssocID="{E5E82A04-B074-473A-A37E-966B1FCC5D57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25951042-07E1-4B2E-885C-FFB5E1CECD29}" type="presOf" srcId="{E5E82A04-B074-473A-A37E-966B1FCC5D57}" destId="{D8BF0055-F1D8-4199-BA3A-6ED015271ECE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5E82A04-B074-473A-A37E-966B1FCC5D5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BF0055-F1D8-4199-BA3A-6ED015271ECE}" type="pres">
      <dgm:prSet presAssocID="{E5E82A04-B074-473A-A37E-966B1FCC5D57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25951042-07E1-4B2E-885C-FFB5E1CECD29}" type="presOf" srcId="{E5E82A04-B074-473A-A37E-966B1FCC5D57}" destId="{D8BF0055-F1D8-4199-BA3A-6ED015271ECE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5E82A04-B074-473A-A37E-966B1FCC5D5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BF0055-F1D8-4199-BA3A-6ED015271ECE}" type="pres">
      <dgm:prSet presAssocID="{E5E82A04-B074-473A-A37E-966B1FCC5D57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25951042-07E1-4B2E-885C-FFB5E1CECD29}" type="presOf" srcId="{E5E82A04-B074-473A-A37E-966B1FCC5D57}" destId="{D8BF0055-F1D8-4199-BA3A-6ED015271ECE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5E82A04-B074-473A-A37E-966B1FCC5D5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BF0055-F1D8-4199-BA3A-6ED015271ECE}" type="pres">
      <dgm:prSet presAssocID="{E5E82A04-B074-473A-A37E-966B1FCC5D57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25951042-07E1-4B2E-885C-FFB5E1CECD29}" type="presOf" srcId="{E5E82A04-B074-473A-A37E-966B1FCC5D57}" destId="{D8BF0055-F1D8-4199-BA3A-6ED015271ECE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E82A04-B074-473A-A37E-966B1FCC5D5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BF0055-F1D8-4199-BA3A-6ED015271ECE}" type="pres">
      <dgm:prSet presAssocID="{E5E82A04-B074-473A-A37E-966B1FCC5D57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25951042-07E1-4B2E-885C-FFB5E1CECD29}" type="presOf" srcId="{E5E82A04-B074-473A-A37E-966B1FCC5D57}" destId="{D8BF0055-F1D8-4199-BA3A-6ED015271ECE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E82A04-B074-473A-A37E-966B1FCC5D5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BF0055-F1D8-4199-BA3A-6ED015271ECE}" type="pres">
      <dgm:prSet presAssocID="{E5E82A04-B074-473A-A37E-966B1FCC5D57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25951042-07E1-4B2E-885C-FFB5E1CECD29}" type="presOf" srcId="{E5E82A04-B074-473A-A37E-966B1FCC5D57}" destId="{D8BF0055-F1D8-4199-BA3A-6ED015271ECE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E82A04-B074-473A-A37E-966B1FCC5D5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BF0055-F1D8-4199-BA3A-6ED015271ECE}" type="pres">
      <dgm:prSet presAssocID="{E5E82A04-B074-473A-A37E-966B1FCC5D57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25951042-07E1-4B2E-885C-FFB5E1CECD29}" type="presOf" srcId="{E5E82A04-B074-473A-A37E-966B1FCC5D57}" destId="{D8BF0055-F1D8-4199-BA3A-6ED015271ECE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E82A04-B074-473A-A37E-966B1FCC5D5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BF0055-F1D8-4199-BA3A-6ED015271ECE}" type="pres">
      <dgm:prSet presAssocID="{E5E82A04-B074-473A-A37E-966B1FCC5D57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25951042-07E1-4B2E-885C-FFB5E1CECD29}" type="presOf" srcId="{E5E82A04-B074-473A-A37E-966B1FCC5D57}" destId="{D8BF0055-F1D8-4199-BA3A-6ED015271ECE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E82A04-B074-473A-A37E-966B1FCC5D5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BF0055-F1D8-4199-BA3A-6ED015271ECE}" type="pres">
      <dgm:prSet presAssocID="{E5E82A04-B074-473A-A37E-966B1FCC5D57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25951042-07E1-4B2E-885C-FFB5E1CECD29}" type="presOf" srcId="{E5E82A04-B074-473A-A37E-966B1FCC5D57}" destId="{D8BF0055-F1D8-4199-BA3A-6ED015271ECE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E82A04-B074-473A-A37E-966B1FCC5D5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BF0055-F1D8-4199-BA3A-6ED015271ECE}" type="pres">
      <dgm:prSet presAssocID="{E5E82A04-B074-473A-A37E-966B1FCC5D57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25951042-07E1-4B2E-885C-FFB5E1CECD29}" type="presOf" srcId="{E5E82A04-B074-473A-A37E-966B1FCC5D57}" destId="{D8BF0055-F1D8-4199-BA3A-6ED015271ECE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E82A04-B074-473A-A37E-966B1FCC5D5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BF0055-F1D8-4199-BA3A-6ED015271ECE}" type="pres">
      <dgm:prSet presAssocID="{E5E82A04-B074-473A-A37E-966B1FCC5D57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25951042-07E1-4B2E-885C-FFB5E1CECD29}" type="presOf" srcId="{E5E82A04-B074-473A-A37E-966B1FCC5D57}" destId="{D8BF0055-F1D8-4199-BA3A-6ED015271ECE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5E82A04-B074-473A-A37E-966B1FCC5D5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BF0055-F1D8-4199-BA3A-6ED015271ECE}" type="pres">
      <dgm:prSet presAssocID="{E5E82A04-B074-473A-A37E-966B1FCC5D57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25951042-07E1-4B2E-885C-FFB5E1CECD29}" type="presOf" srcId="{E5E82A04-B074-473A-A37E-966B1FCC5D57}" destId="{D8BF0055-F1D8-4199-BA3A-6ED015271ECE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6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diagramLayout" Target="../diagrams/layout2.xml"/><Relationship Id="rId7" Type="http://schemas.openxmlformats.org/officeDocument/2006/relationships/image" Target="../media/image9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gi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gi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diagramLayout" Target="../diagrams/layout5.xml"/><Relationship Id="rId7" Type="http://schemas.openxmlformats.org/officeDocument/2006/relationships/image" Target="../media/image12.gi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4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diagramLayout" Target="../diagrams/layout6.xml"/><Relationship Id="rId7" Type="http://schemas.openxmlformats.org/officeDocument/2006/relationships/image" Target="../media/image15.gi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diagramLayout" Target="../diagrams/layout7.xml"/><Relationship Id="rId7" Type="http://schemas.openxmlformats.org/officeDocument/2006/relationships/image" Target="../media/image17.gif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21.jpeg"/><Relationship Id="rId5" Type="http://schemas.openxmlformats.org/officeDocument/2006/relationships/diagramColors" Target="../diagrams/colors7.xml"/><Relationship Id="rId10" Type="http://schemas.openxmlformats.org/officeDocument/2006/relationships/image" Target="../media/image20.gif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9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2.gif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3.gif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3" Type="http://schemas.openxmlformats.org/officeDocument/2006/relationships/diagramLayout" Target="../diagrams/layout10.xml"/><Relationship Id="rId7" Type="http://schemas.openxmlformats.org/officeDocument/2006/relationships/image" Target="../media/image24.gif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comments" Target="../comments/commen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3" Type="http://schemas.openxmlformats.org/officeDocument/2006/relationships/diagramLayout" Target="../diagrams/layout11.xml"/><Relationship Id="rId7" Type="http://schemas.openxmlformats.org/officeDocument/2006/relationships/image" Target="../media/image26.gif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comments" Target="../comments/commen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3" Type="http://schemas.openxmlformats.org/officeDocument/2006/relationships/diagramLayout" Target="../diagrams/layout12.xml"/><Relationship Id="rId7" Type="http://schemas.openxmlformats.org/officeDocument/2006/relationships/image" Target="../media/image28.gif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openxmlformats.org/officeDocument/2006/relationships/comments" Target="../comments/commen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diagramLayout" Target="../diagrams/layout13.xml"/><Relationship Id="rId7" Type="http://schemas.openxmlformats.org/officeDocument/2006/relationships/image" Target="../media/image29.gif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diagramLayout" Target="../diagrams/layout14.xml"/><Relationship Id="rId7" Type="http://schemas.openxmlformats.org/officeDocument/2006/relationships/image" Target="../media/image30.jp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comments" Target="../comments/commen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diagramLayout" Target="../diagrams/layout15.xml"/><Relationship Id="rId7" Type="http://schemas.openxmlformats.org/officeDocument/2006/relationships/image" Target="../media/image32.gif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openxmlformats.org/officeDocument/2006/relationships/comments" Target="../comments/comment6.xml"/><Relationship Id="rId5" Type="http://schemas.openxmlformats.org/officeDocument/2006/relationships/diagramColors" Target="../diagrams/colors15.xml"/><Relationship Id="rId10" Type="http://schemas.openxmlformats.org/officeDocument/2006/relationships/image" Target="../media/image35.jpg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3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comments" Target="../comments/comment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ny-worlds_interpretation" TargetMode="External"/><Relationship Id="rId13" Type="http://schemas.openxmlformats.org/officeDocument/2006/relationships/comments" Target="../comments/comment8.xml"/><Relationship Id="rId3" Type="http://schemas.openxmlformats.org/officeDocument/2006/relationships/diagramLayout" Target="../diagrams/layout17.xml"/><Relationship Id="rId7" Type="http://schemas.openxmlformats.org/officeDocument/2006/relationships/hyperlink" Target="https://en.wikipedia.org/wiki/Hugh_Everett_III" TargetMode="External"/><Relationship Id="rId12" Type="http://schemas.openxmlformats.org/officeDocument/2006/relationships/image" Target="../media/image36.jp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openxmlformats.org/officeDocument/2006/relationships/hyperlink" Target="https://en.wikipedia.org/wiki/Observable" TargetMode="External"/><Relationship Id="rId5" Type="http://schemas.openxmlformats.org/officeDocument/2006/relationships/diagramColors" Target="../diagrams/colors17.xml"/><Relationship Id="rId10" Type="http://schemas.openxmlformats.org/officeDocument/2006/relationships/hyperlink" Target="https://en.wikipedia.org/wiki/Probability" TargetMode="External"/><Relationship Id="rId4" Type="http://schemas.openxmlformats.org/officeDocument/2006/relationships/diagramQuickStyle" Target="../diagrams/quickStyle17.xml"/><Relationship Id="rId9" Type="http://schemas.openxmlformats.org/officeDocument/2006/relationships/hyperlink" Target="https://en.wikipedia.org/wiki/Interpretations_of_quantum_mechanic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comments" Target="../comments/comment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13" Type="http://schemas.openxmlformats.org/officeDocument/2006/relationships/comments" Target="../comments/comment10.xml"/><Relationship Id="rId3" Type="http://schemas.openxmlformats.org/officeDocument/2006/relationships/diagramLayout" Target="../diagrams/layout19.xml"/><Relationship Id="rId7" Type="http://schemas.openxmlformats.org/officeDocument/2006/relationships/hyperlink" Target="https://www.youtube.com/watch?v=2h1E3YJMKfA" TargetMode="External"/><Relationship Id="rId12" Type="http://schemas.openxmlformats.org/officeDocument/2006/relationships/image" Target="../media/image40.jpe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openxmlformats.org/officeDocument/2006/relationships/image" Target="../media/image39.jpg"/><Relationship Id="rId5" Type="http://schemas.openxmlformats.org/officeDocument/2006/relationships/diagramColors" Target="../diagrams/colors19.xml"/><Relationship Id="rId10" Type="http://schemas.openxmlformats.org/officeDocument/2006/relationships/hyperlink" Target="https://en.wikipedia.org/wiki/String_theory" TargetMode="External"/><Relationship Id="rId4" Type="http://schemas.openxmlformats.org/officeDocument/2006/relationships/diagramQuickStyle" Target="../diagrams/quickStyle19.xml"/><Relationship Id="rId9" Type="http://schemas.openxmlformats.org/officeDocument/2006/relationships/image" Target="../media/image3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A7E11-E5A6-4C04-815A-E6754D270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QUANTUM MECHANICS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HAZARD and SUPERPOSITION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8DA038-8BFF-4752-855E-1F009C129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029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65" y="404398"/>
            <a:ext cx="7729728" cy="1188720"/>
          </a:xfrm>
        </p:spPr>
        <p:txBody>
          <a:bodyPr/>
          <a:lstStyle/>
          <a:p>
            <a:r>
              <a:rPr lang="fr-FR" dirty="0"/>
              <a:t>QUANTUM LOGIC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6FA81E-0B3D-43BB-A468-2DD47AD59AFD}"/>
              </a:ext>
            </a:extLst>
          </p:cNvPr>
          <p:cNvSpPr txBox="1"/>
          <p:nvPr/>
        </p:nvSpPr>
        <p:spPr>
          <a:xfrm>
            <a:off x="1331259" y="1766048"/>
            <a:ext cx="1047974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A: the z component of the spin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+1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B: the x component of the spin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+1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spin as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aseline="-250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=+1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aseline="-2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=+1 or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aseline="-2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=-1 and the proposition (A or B)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remains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case. 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suppose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start by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observing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aseline="-25000" dirty="0">
                <a:latin typeface="Arial" panose="020B0604020202020204" pitchFamily="34" charset="0"/>
                <a:cs typeface="Arial" panose="020B0604020202020204" pitchFamily="34" charset="0"/>
              </a:rPr>
              <a:t>x.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(B or A)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As the spin has been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prepared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z-axis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50% of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aseline="-2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=+1 or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aseline="-2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=-1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measure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aseline="-2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=+1 the proposition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remains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But if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aseline="-2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=-1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50% of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aseline="-250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=+1 or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aseline="-250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=-1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 total 25%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for 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proposition to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false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or B) NOT EQUAL to (B or A) 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due to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fact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observing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state in the x-direction HAS CHANGED the state of the spin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x-axis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and no more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z-axis).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51A9E-71E4-4932-85F2-C0783B7608B3}"/>
              </a:ext>
            </a:extLst>
          </p:cNvPr>
          <p:cNvSpPr/>
          <p:nvPr/>
        </p:nvSpPr>
        <p:spPr>
          <a:xfrm>
            <a:off x="59010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05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65" y="404398"/>
            <a:ext cx="7729728" cy="1188720"/>
          </a:xfrm>
        </p:spPr>
        <p:txBody>
          <a:bodyPr/>
          <a:lstStyle/>
          <a:p>
            <a:r>
              <a:rPr lang="fr-FR" dirty="0"/>
              <a:t>VECTOR SPACE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6FA81E-0B3D-43BB-A468-2DD47AD59AFD}"/>
              </a:ext>
            </a:extLst>
          </p:cNvPr>
          <p:cNvSpPr txBox="1"/>
          <p:nvPr/>
        </p:nvSpPr>
        <p:spPr>
          <a:xfrm>
            <a:off x="1331259" y="1766048"/>
            <a:ext cx="104797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use to </a:t>
            </a:r>
            <a:r>
              <a:rPr lang="fr-FR" dirty="0" err="1"/>
              <a:t>define</a:t>
            </a:r>
            <a:r>
              <a:rPr lang="fr-FR" dirty="0"/>
              <a:t> quantum </a:t>
            </a:r>
            <a:r>
              <a:rPr lang="fr-FR" dirty="0" err="1"/>
              <a:t>mechanical</a:t>
            </a:r>
            <a:r>
              <a:rPr lang="fr-FR" dirty="0"/>
              <a:t> states are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b="1" dirty="0"/>
              <a:t>Hilbert </a:t>
            </a:r>
            <a:r>
              <a:rPr lang="fr-FR" b="1" dirty="0" err="1"/>
              <a:t>spaces</a:t>
            </a:r>
            <a:endParaRPr lang="fr-FR" b="1" dirty="0"/>
          </a:p>
          <a:p>
            <a:r>
              <a:rPr lang="fr-FR" b="1" dirty="0"/>
              <a:t>= </a:t>
            </a:r>
            <a:r>
              <a:rPr lang="fr-FR" b="1" dirty="0" err="1"/>
              <a:t>space</a:t>
            </a:r>
            <a:r>
              <a:rPr lang="fr-FR" b="1" dirty="0"/>
              <a:t> of states </a:t>
            </a:r>
            <a:r>
              <a:rPr lang="fr-FR" dirty="0"/>
              <a:t>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finite</a:t>
            </a:r>
            <a:r>
              <a:rPr lang="fr-FR" dirty="0"/>
              <a:t> or </a:t>
            </a:r>
            <a:r>
              <a:rPr lang="fr-FR" dirty="0" err="1"/>
              <a:t>infinite</a:t>
            </a:r>
            <a:r>
              <a:rPr lang="fr-FR" dirty="0"/>
              <a:t> dimensions)</a:t>
            </a:r>
          </a:p>
          <a:p>
            <a:endParaRPr lang="fr-FR" dirty="0"/>
          </a:p>
          <a:p>
            <a:r>
              <a:rPr lang="fr-FR" dirty="0"/>
              <a:t>This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composed</a:t>
            </a:r>
            <a:r>
              <a:rPr lang="fr-FR" dirty="0"/>
              <a:t> of </a:t>
            </a:r>
            <a:r>
              <a:rPr lang="fr-FR" dirty="0" err="1"/>
              <a:t>elements</a:t>
            </a:r>
            <a:r>
              <a:rPr lang="fr-FR" dirty="0"/>
              <a:t> |A&gt;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b="1" dirty="0"/>
              <a:t>ket-</a:t>
            </a:r>
            <a:r>
              <a:rPr lang="fr-FR" b="1" dirty="0" err="1"/>
              <a:t>vectors</a:t>
            </a:r>
            <a:r>
              <a:rPr lang="fr-FR" dirty="0"/>
              <a:t> or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b="1" dirty="0"/>
              <a:t>kets</a:t>
            </a:r>
            <a:r>
              <a:rPr lang="fr-FR" dirty="0"/>
              <a:t>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sum</a:t>
            </a:r>
            <a:r>
              <a:rPr lang="fr-FR" dirty="0"/>
              <a:t> of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ket-</a:t>
            </a:r>
            <a:r>
              <a:rPr lang="fr-FR" dirty="0" err="1"/>
              <a:t>vectors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a ket-</a:t>
            </a:r>
            <a:r>
              <a:rPr lang="fr-FR" dirty="0" err="1"/>
              <a:t>vector</a:t>
            </a:r>
            <a:r>
              <a:rPr lang="fr-FR" dirty="0"/>
              <a:t> |A&gt; + |B&gt; = |C&gt;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Vector</a:t>
            </a:r>
            <a:r>
              <a:rPr lang="fr-FR" dirty="0"/>
              <a:t> addition </a:t>
            </a:r>
            <a:r>
              <a:rPr lang="fr-FR" dirty="0" err="1"/>
              <a:t>is</a:t>
            </a:r>
            <a:r>
              <a:rPr lang="fr-FR" dirty="0"/>
              <a:t> commutative |A&gt; + |B&gt; = |B&gt; + |A&gt;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Vector</a:t>
            </a:r>
            <a:r>
              <a:rPr lang="fr-FR" dirty="0"/>
              <a:t> addition </a:t>
            </a:r>
            <a:r>
              <a:rPr lang="fr-FR" dirty="0" err="1"/>
              <a:t>is</a:t>
            </a:r>
            <a:r>
              <a:rPr lang="fr-FR" dirty="0"/>
              <a:t> associative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a 0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any</a:t>
            </a:r>
            <a:r>
              <a:rPr lang="fr-FR" dirty="0"/>
              <a:t> ket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gives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ket back |A&gt; + 0 = |A&gt;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ket |A&gt;  and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z,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multiply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z|A</a:t>
            </a:r>
            <a:r>
              <a:rPr lang="fr-FR" dirty="0"/>
              <a:t>&gt; = |</a:t>
            </a:r>
            <a:r>
              <a:rPr lang="fr-FR" dirty="0" err="1"/>
              <a:t>zA</a:t>
            </a:r>
            <a:r>
              <a:rPr lang="fr-FR" dirty="0"/>
              <a:t>&gt; = |B&gt;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The distributive </a:t>
            </a:r>
            <a:r>
              <a:rPr lang="fr-FR" dirty="0" err="1"/>
              <a:t>property</a:t>
            </a:r>
            <a:r>
              <a:rPr lang="fr-FR" dirty="0"/>
              <a:t> </a:t>
            </a:r>
            <a:r>
              <a:rPr lang="fr-FR" dirty="0" err="1"/>
              <a:t>holds</a:t>
            </a:r>
            <a:r>
              <a:rPr lang="fr-FR" dirty="0"/>
              <a:t> z(|A&gt; + |B&gt; ) = z(|A&gt; + </a:t>
            </a:r>
            <a:r>
              <a:rPr lang="fr-FR" dirty="0" err="1"/>
              <a:t>z|B</a:t>
            </a:r>
            <a:r>
              <a:rPr lang="fr-FR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=&gt; </a:t>
            </a:r>
            <a:r>
              <a:rPr lang="fr-FR" dirty="0" err="1"/>
              <a:t>linearity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Same</a:t>
            </a:r>
            <a:r>
              <a:rPr lang="fr-FR" dirty="0"/>
              <a:t> as </a:t>
            </a:r>
            <a:r>
              <a:rPr lang="fr-FR" dirty="0" err="1"/>
              <a:t>ordinary</a:t>
            </a:r>
            <a:r>
              <a:rPr lang="fr-FR" dirty="0"/>
              <a:t> 3-vectors </a:t>
            </a:r>
            <a:r>
              <a:rPr lang="fr-FR" dirty="0" err="1"/>
              <a:t>except</a:t>
            </a:r>
            <a:r>
              <a:rPr lang="fr-FR" dirty="0"/>
              <a:t> one </a:t>
            </a:r>
            <a:r>
              <a:rPr lang="fr-FR" dirty="0" err="1"/>
              <a:t>thing</a:t>
            </a:r>
            <a:r>
              <a:rPr lang="fr-FR" dirty="0"/>
              <a:t>: </a:t>
            </a:r>
            <a:r>
              <a:rPr lang="fr-FR" dirty="0" err="1"/>
              <a:t>these</a:t>
            </a:r>
            <a:r>
              <a:rPr lang="fr-FR" dirty="0"/>
              <a:t> can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multiplied</a:t>
            </a:r>
            <a:r>
              <a:rPr lang="fr-FR" dirty="0"/>
              <a:t> by real </a:t>
            </a:r>
            <a:r>
              <a:rPr lang="fr-FR" dirty="0" err="1"/>
              <a:t>numbers</a:t>
            </a:r>
            <a:r>
              <a:rPr lang="fr-FR" dirty="0"/>
              <a:t> and multiplication by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numbers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defined</a:t>
            </a:r>
            <a:endParaRPr lang="fr-FR" dirty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51A9E-71E4-4932-85F2-C0783B7608B3}"/>
              </a:ext>
            </a:extLst>
          </p:cNvPr>
          <p:cNvSpPr/>
          <p:nvPr/>
        </p:nvSpPr>
        <p:spPr>
          <a:xfrm>
            <a:off x="59010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068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65" y="404398"/>
            <a:ext cx="7729728" cy="1188720"/>
          </a:xfrm>
        </p:spPr>
        <p:txBody>
          <a:bodyPr/>
          <a:lstStyle/>
          <a:p>
            <a:r>
              <a:rPr lang="fr-FR" dirty="0"/>
              <a:t>STATES AS COLUMN VECTORS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6FA81E-0B3D-43BB-A468-2DD47AD59AFD}"/>
              </a:ext>
            </a:extLst>
          </p:cNvPr>
          <p:cNvSpPr txBox="1"/>
          <p:nvPr/>
        </p:nvSpPr>
        <p:spPr>
          <a:xfrm>
            <a:off x="1210236" y="1815354"/>
            <a:ext cx="104797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A ket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represented</a:t>
            </a:r>
            <a:r>
              <a:rPr lang="fr-FR" dirty="0"/>
              <a:t> by </a:t>
            </a:r>
            <a:r>
              <a:rPr lang="fr-FR" dirty="0" err="1"/>
              <a:t>stacking</a:t>
            </a:r>
            <a:r>
              <a:rPr lang="fr-FR" dirty="0"/>
              <a:t> up a pair of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numbers</a:t>
            </a:r>
            <a:r>
              <a:rPr lang="fr-FR" dirty="0"/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fr-FR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51A9E-71E4-4932-85F2-C0783B7608B3}"/>
              </a:ext>
            </a:extLst>
          </p:cNvPr>
          <p:cNvSpPr/>
          <p:nvPr/>
        </p:nvSpPr>
        <p:spPr>
          <a:xfrm>
            <a:off x="59010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E0B81B4-2493-4FC2-97CA-E19A70B8B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455936"/>
              </p:ext>
            </p:extLst>
          </p:nvPr>
        </p:nvGraphicFramePr>
        <p:xfrm>
          <a:off x="1126565" y="2628549"/>
          <a:ext cx="8128000" cy="69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60543BD8-21D5-43E7-9356-123E19043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374" y="2695784"/>
            <a:ext cx="1024157" cy="69735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AF3ADE2-1453-4BA5-8C18-4AAFA6F759C6}"/>
              </a:ext>
            </a:extLst>
          </p:cNvPr>
          <p:cNvSpPr txBox="1"/>
          <p:nvPr/>
        </p:nvSpPr>
        <p:spPr>
          <a:xfrm>
            <a:off x="1039906" y="3531204"/>
            <a:ext cx="6584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identifying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« stack » </a:t>
            </a:r>
            <a:r>
              <a:rPr lang="fr-FR" dirty="0" err="1"/>
              <a:t>with</a:t>
            </a:r>
            <a:r>
              <a:rPr lang="fr-FR" dirty="0"/>
              <a:t> the ket </a:t>
            </a:r>
            <a:r>
              <a:rPr lang="fr-FR" dirty="0" err="1"/>
              <a:t>vector</a:t>
            </a:r>
            <a:r>
              <a:rPr lang="fr-FR" dirty="0"/>
              <a:t> |A&gt;</a:t>
            </a:r>
          </a:p>
          <a:p>
            <a:r>
              <a:rPr lang="fr-FR" dirty="0"/>
              <a:t>The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numbers</a:t>
            </a:r>
            <a:r>
              <a:rPr lang="fr-FR" dirty="0"/>
              <a:t> alpha are the components of |A&gt;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BBDF3C9-CEE1-4C23-AA05-E663D99717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4973" y="4440971"/>
            <a:ext cx="3230177" cy="63753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9950913-6092-43AC-B78C-9CBF172B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1674" y="4375544"/>
            <a:ext cx="1621493" cy="56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211" y="146224"/>
            <a:ext cx="7729728" cy="1188720"/>
          </a:xfrm>
        </p:spPr>
        <p:txBody>
          <a:bodyPr/>
          <a:lstStyle/>
          <a:p>
            <a:r>
              <a:rPr lang="fr-FR" dirty="0"/>
              <a:t>Ket VECTORS</a:t>
            </a:r>
            <a:br>
              <a:rPr lang="fr-FR" dirty="0"/>
            </a:b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51A9E-71E4-4932-85F2-C0783B7608B3}"/>
              </a:ext>
            </a:extLst>
          </p:cNvPr>
          <p:cNvSpPr/>
          <p:nvPr/>
        </p:nvSpPr>
        <p:spPr>
          <a:xfrm>
            <a:off x="59010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E0B81B4-2493-4FC2-97CA-E19A70B8B712}"/>
              </a:ext>
            </a:extLst>
          </p:cNvPr>
          <p:cNvGraphicFramePr/>
          <p:nvPr/>
        </p:nvGraphicFramePr>
        <p:xfrm>
          <a:off x="1126565" y="2628549"/>
          <a:ext cx="8128000" cy="69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5AF3ADE2-1453-4BA5-8C18-4AAFA6F759C6}"/>
              </a:ext>
            </a:extLst>
          </p:cNvPr>
          <p:cNvSpPr txBox="1"/>
          <p:nvPr/>
        </p:nvSpPr>
        <p:spPr>
          <a:xfrm>
            <a:off x="440964" y="1335887"/>
            <a:ext cx="9324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numbers</a:t>
            </a:r>
            <a:r>
              <a:rPr lang="fr-FR" dirty="0"/>
              <a:t> have a dual version in the </a:t>
            </a:r>
            <a:r>
              <a:rPr lang="fr-FR" dirty="0" err="1"/>
              <a:t>form</a:t>
            </a:r>
            <a:r>
              <a:rPr lang="fr-FR" dirty="0"/>
              <a:t> of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conjugate</a:t>
            </a:r>
            <a:r>
              <a:rPr lang="fr-FR" dirty="0"/>
              <a:t> </a:t>
            </a:r>
            <a:r>
              <a:rPr lang="fr-FR" dirty="0" err="1"/>
              <a:t>numbers</a:t>
            </a:r>
            <a:r>
              <a:rPr lang="fr-FR" dirty="0"/>
              <a:t> </a:t>
            </a:r>
          </a:p>
          <a:p>
            <a:r>
              <a:rPr lang="fr-FR" dirty="0"/>
              <a:t>The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has a dual version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essentially</a:t>
            </a:r>
            <a:r>
              <a:rPr lang="fr-FR" dirty="0"/>
              <a:t> the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conjugate</a:t>
            </a:r>
            <a:r>
              <a:rPr lang="fr-FR" dirty="0"/>
              <a:t> 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.</a:t>
            </a:r>
          </a:p>
          <a:p>
            <a:r>
              <a:rPr lang="fr-FR" dirty="0"/>
              <a:t>For </a:t>
            </a:r>
            <a:r>
              <a:rPr lang="fr-FR" dirty="0" err="1"/>
              <a:t>every</a:t>
            </a:r>
            <a:r>
              <a:rPr lang="fr-FR" dirty="0"/>
              <a:t> ket-</a:t>
            </a:r>
            <a:r>
              <a:rPr lang="fr-FR" dirty="0" err="1"/>
              <a:t>vector</a:t>
            </a:r>
            <a:r>
              <a:rPr lang="fr-FR" dirty="0"/>
              <a:t> |A&gt;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« </a:t>
            </a:r>
            <a:r>
              <a:rPr lang="fr-FR" dirty="0" err="1"/>
              <a:t>bra</a:t>
            </a:r>
            <a:r>
              <a:rPr lang="fr-FR" dirty="0"/>
              <a:t> » </a:t>
            </a:r>
            <a:r>
              <a:rPr lang="fr-FR" dirty="0" err="1"/>
              <a:t>vector</a:t>
            </a:r>
            <a:r>
              <a:rPr lang="fr-FR" dirty="0"/>
              <a:t> in the dual </a:t>
            </a:r>
            <a:r>
              <a:rPr lang="fr-FR" dirty="0" err="1"/>
              <a:t>space</a:t>
            </a:r>
            <a:r>
              <a:rPr lang="fr-FR" dirty="0"/>
              <a:t>, </a:t>
            </a:r>
            <a:r>
              <a:rPr lang="fr-FR" dirty="0" err="1"/>
              <a:t>denoted</a:t>
            </a:r>
            <a:r>
              <a:rPr lang="fr-FR" dirty="0"/>
              <a:t> by &lt;A|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C8E144F-CFCF-400E-9405-445A1C4AA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685" y="2627606"/>
            <a:ext cx="2989955" cy="153769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64A7535-ADE6-4399-9CCC-0060FF9A9E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2278" y="2877950"/>
            <a:ext cx="3761815" cy="389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26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211" y="146224"/>
            <a:ext cx="7729728" cy="1188720"/>
          </a:xfrm>
        </p:spPr>
        <p:txBody>
          <a:bodyPr/>
          <a:lstStyle/>
          <a:p>
            <a:r>
              <a:rPr lang="fr-FR" dirty="0"/>
              <a:t>ORTHONORMAL BASIS</a:t>
            </a:r>
            <a:br>
              <a:rPr lang="fr-FR" dirty="0"/>
            </a:b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51A9E-71E4-4932-85F2-C0783B7608B3}"/>
              </a:ext>
            </a:extLst>
          </p:cNvPr>
          <p:cNvSpPr/>
          <p:nvPr/>
        </p:nvSpPr>
        <p:spPr>
          <a:xfrm>
            <a:off x="59010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E0B81B4-2493-4FC2-97CA-E19A70B8B712}"/>
              </a:ext>
            </a:extLst>
          </p:cNvPr>
          <p:cNvGraphicFramePr/>
          <p:nvPr/>
        </p:nvGraphicFramePr>
        <p:xfrm>
          <a:off x="1126565" y="2628549"/>
          <a:ext cx="8128000" cy="69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5AF3ADE2-1453-4BA5-8C18-4AAFA6F759C6}"/>
              </a:ext>
            </a:extLst>
          </p:cNvPr>
          <p:cNvSpPr txBox="1"/>
          <p:nvPr/>
        </p:nvSpPr>
        <p:spPr>
          <a:xfrm>
            <a:off x="440964" y="1335887"/>
            <a:ext cx="9324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product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concepts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familiar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ordinary</a:t>
            </a:r>
            <a:r>
              <a:rPr lang="fr-FR" dirty="0"/>
              <a:t> 3-vectors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b="1" dirty="0" err="1"/>
              <a:t>Normalized</a:t>
            </a:r>
            <a:r>
              <a:rPr lang="fr-FR" b="1" dirty="0"/>
              <a:t> </a:t>
            </a:r>
            <a:r>
              <a:rPr lang="fr-FR" b="1" dirty="0" err="1"/>
              <a:t>vector</a:t>
            </a:r>
            <a:r>
              <a:rPr lang="fr-FR" dirty="0"/>
              <a:t>: a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said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normalized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itself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1.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     &lt;A|A&gt; =1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b="1" dirty="0"/>
              <a:t>Orthogonal </a:t>
            </a:r>
            <a:r>
              <a:rPr lang="fr-FR" b="1" dirty="0" err="1"/>
              <a:t>vectors</a:t>
            </a:r>
            <a:r>
              <a:rPr lang="fr-FR" dirty="0"/>
              <a:t>: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vectors</a:t>
            </a:r>
            <a:r>
              <a:rPr lang="fr-FR" dirty="0"/>
              <a:t> are </a:t>
            </a:r>
            <a:r>
              <a:rPr lang="fr-FR" dirty="0" err="1"/>
              <a:t>said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orthogonal if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product</a:t>
            </a:r>
            <a:r>
              <a:rPr lang="fr-FR" dirty="0"/>
              <a:t> os </a:t>
            </a:r>
            <a:r>
              <a:rPr lang="fr-FR" dirty="0" err="1"/>
              <a:t>zero</a:t>
            </a:r>
            <a:r>
              <a:rPr lang="fr-FR" dirty="0"/>
              <a:t>.</a:t>
            </a:r>
          </a:p>
          <a:p>
            <a:r>
              <a:rPr lang="fr-FR" dirty="0"/>
              <a:t>|A&gt; and |B&gt; are </a:t>
            </a:r>
            <a:r>
              <a:rPr lang="fr-FR" dirty="0" err="1"/>
              <a:t>orthorgonal</a:t>
            </a:r>
            <a:r>
              <a:rPr lang="fr-FR" dirty="0"/>
              <a:t> if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     &lt;B|A&gt; = 0</a:t>
            </a:r>
          </a:p>
          <a:p>
            <a:endParaRPr lang="fr-FR" dirty="0"/>
          </a:p>
          <a:p>
            <a:r>
              <a:rPr lang="fr-FR" b="1" dirty="0"/>
              <a:t>Orthonormal Bases</a:t>
            </a:r>
            <a:r>
              <a:rPr lang="fr-FR" dirty="0"/>
              <a:t>: Begin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normalized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 and </a:t>
            </a:r>
            <a:r>
              <a:rPr lang="fr-FR" dirty="0" err="1"/>
              <a:t>then</a:t>
            </a:r>
            <a:r>
              <a:rPr lang="fr-FR" dirty="0"/>
              <a:t> look for a second one, orthogonal to the first.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one, </a:t>
            </a:r>
            <a:r>
              <a:rPr lang="fr-FR" dirty="0" err="1"/>
              <a:t>then</a:t>
            </a:r>
            <a:r>
              <a:rPr lang="fr-FR" dirty="0"/>
              <a:t> the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at least </a:t>
            </a:r>
            <a:r>
              <a:rPr lang="fr-FR" dirty="0" err="1"/>
              <a:t>two-dimensional</a:t>
            </a:r>
            <a:r>
              <a:rPr lang="fr-FR" dirty="0"/>
              <a:t>. </a:t>
            </a:r>
            <a:r>
              <a:rPr lang="fr-FR" dirty="0" err="1"/>
              <a:t>Then</a:t>
            </a:r>
            <a:r>
              <a:rPr lang="fr-FR" dirty="0"/>
              <a:t> look for a </a:t>
            </a:r>
            <a:r>
              <a:rPr lang="fr-FR" dirty="0" err="1"/>
              <a:t>third</a:t>
            </a:r>
            <a:r>
              <a:rPr lang="fr-FR" dirty="0"/>
              <a:t>, a </a:t>
            </a:r>
            <a:r>
              <a:rPr lang="fr-FR" dirty="0" err="1"/>
              <a:t>fourth</a:t>
            </a:r>
            <a:r>
              <a:rPr lang="fr-FR" dirty="0"/>
              <a:t>, etc. The maximum </a:t>
            </a:r>
            <a:r>
              <a:rPr lang="fr-FR" dirty="0" err="1"/>
              <a:t>number</a:t>
            </a:r>
            <a:r>
              <a:rPr lang="fr-FR" dirty="0"/>
              <a:t> of orthogonal </a:t>
            </a:r>
            <a:r>
              <a:rPr lang="fr-FR" dirty="0" err="1"/>
              <a:t>vectors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dimension of </a:t>
            </a:r>
            <a:r>
              <a:rPr lang="fr-FR" dirty="0" err="1"/>
              <a:t>space</a:t>
            </a:r>
            <a:r>
              <a:rPr lang="fr-FR" dirty="0"/>
              <a:t>.</a:t>
            </a:r>
          </a:p>
          <a:p>
            <a:r>
              <a:rPr lang="fr-FR" dirty="0" err="1"/>
              <a:t>Lets</a:t>
            </a:r>
            <a:r>
              <a:rPr lang="fr-FR" dirty="0"/>
              <a:t> </a:t>
            </a:r>
            <a:r>
              <a:rPr lang="fr-FR" dirty="0" err="1"/>
              <a:t>consider</a:t>
            </a:r>
            <a:r>
              <a:rPr lang="fr-FR" dirty="0"/>
              <a:t> an N-</a:t>
            </a:r>
            <a:r>
              <a:rPr lang="fr-FR" dirty="0" err="1"/>
              <a:t>dimensional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and a </a:t>
            </a:r>
            <a:r>
              <a:rPr lang="fr-FR" dirty="0" err="1"/>
              <a:t>particular</a:t>
            </a:r>
            <a:r>
              <a:rPr lang="fr-FR" dirty="0"/>
              <a:t> </a:t>
            </a:r>
            <a:r>
              <a:rPr lang="fr-FR" dirty="0" err="1"/>
              <a:t>othonormal</a:t>
            </a:r>
            <a:r>
              <a:rPr lang="fr-FR" dirty="0"/>
              <a:t> basis of ket </a:t>
            </a:r>
            <a:r>
              <a:rPr lang="fr-FR" dirty="0" err="1"/>
              <a:t>vectors</a:t>
            </a:r>
            <a:r>
              <a:rPr lang="fr-FR" dirty="0"/>
              <a:t> |i&gt; (i runs </a:t>
            </a:r>
            <a:r>
              <a:rPr lang="fr-FR" dirty="0" err="1"/>
              <a:t>from</a:t>
            </a:r>
            <a:r>
              <a:rPr lang="fr-FR" dirty="0"/>
              <a:t> 1 to N)</a:t>
            </a:r>
          </a:p>
          <a:p>
            <a:endParaRPr lang="fr-FR" dirty="0"/>
          </a:p>
          <a:p>
            <a:r>
              <a:rPr lang="fr-FR" dirty="0"/>
              <a:t>										The alpha i are </a:t>
            </a:r>
            <a:r>
              <a:rPr lang="fr-FR" dirty="0" err="1"/>
              <a:t>called</a:t>
            </a:r>
            <a:r>
              <a:rPr lang="fr-FR" dirty="0"/>
              <a:t> the components of the </a:t>
            </a:r>
            <a:r>
              <a:rPr lang="fr-FR" dirty="0" err="1"/>
              <a:t>vector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7C2F32-AFA1-45AF-B630-A42EA659A4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628" y="6120932"/>
            <a:ext cx="1900890" cy="57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6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211" y="146224"/>
            <a:ext cx="7729728" cy="1188720"/>
          </a:xfrm>
        </p:spPr>
        <p:txBody>
          <a:bodyPr/>
          <a:lstStyle/>
          <a:p>
            <a:r>
              <a:rPr lang="fr-FR" dirty="0"/>
              <a:t>SPIN STATES</a:t>
            </a:r>
            <a:br>
              <a:rPr lang="fr-FR" dirty="0"/>
            </a:b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51A9E-71E4-4932-85F2-C0783B7608B3}"/>
              </a:ext>
            </a:extLst>
          </p:cNvPr>
          <p:cNvSpPr/>
          <p:nvPr/>
        </p:nvSpPr>
        <p:spPr>
          <a:xfrm>
            <a:off x="59010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E0B81B4-2493-4FC2-97CA-E19A70B8B712}"/>
              </a:ext>
            </a:extLst>
          </p:cNvPr>
          <p:cNvGraphicFramePr/>
          <p:nvPr/>
        </p:nvGraphicFramePr>
        <p:xfrm>
          <a:off x="1126565" y="2628549"/>
          <a:ext cx="8128000" cy="69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57B7B14C-C6C2-46F8-A5B4-BA86DB7412EC}"/>
              </a:ext>
            </a:extLst>
          </p:cNvPr>
          <p:cNvSpPr txBox="1"/>
          <p:nvPr/>
        </p:nvSpPr>
        <p:spPr>
          <a:xfrm>
            <a:off x="1308847" y="2066365"/>
            <a:ext cx="9148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represent</a:t>
            </a:r>
            <a:r>
              <a:rPr lang="fr-FR" dirty="0"/>
              <a:t> spin states </a:t>
            </a:r>
            <a:r>
              <a:rPr lang="fr-FR" dirty="0" err="1"/>
              <a:t>using</a:t>
            </a:r>
            <a:r>
              <a:rPr lang="fr-FR" dirty="0"/>
              <a:t> state-</a:t>
            </a:r>
            <a:r>
              <a:rPr lang="fr-FR" dirty="0" err="1"/>
              <a:t>vectors</a:t>
            </a:r>
            <a:r>
              <a:rPr lang="fr-FR" dirty="0"/>
              <a:t>.</a:t>
            </a:r>
          </a:p>
          <a:p>
            <a:r>
              <a:rPr lang="fr-FR" dirty="0"/>
              <a:t>If 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oriented</a:t>
            </a:r>
            <a:r>
              <a:rPr lang="fr-FR" dirty="0"/>
              <a:t> </a:t>
            </a:r>
            <a:r>
              <a:rPr lang="fr-FR" dirty="0" err="1"/>
              <a:t>along</a:t>
            </a:r>
            <a:r>
              <a:rPr lang="fr-FR" dirty="0"/>
              <a:t> the z axis, the </a:t>
            </a:r>
            <a:r>
              <a:rPr lang="fr-FR" dirty="0" err="1"/>
              <a:t>two</a:t>
            </a:r>
            <a:r>
              <a:rPr lang="fr-FR" dirty="0"/>
              <a:t> possible states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prepared</a:t>
            </a:r>
            <a:r>
              <a:rPr lang="fr-FR" dirty="0"/>
              <a:t> correspond to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aseline="-250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=+1 or -1.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Let’s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call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up and down and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denote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by |u&gt; and |d&gt;.</a:t>
            </a:r>
          </a:p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apparatus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oriented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z axis and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+1, the state |u&gt; has been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prepared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On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hand, if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apparatus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oriented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x axis and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-1, the state |l&gt;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been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prepared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call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If 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y axis,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states |i&gt; and |o&gt;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All possible states of the spin can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represented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dimensional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arbitrarily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|u&gt; and |d&gt; as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basis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3700A8-D52A-471A-8B12-E1E3086EB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7145" y="5981980"/>
            <a:ext cx="4517052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8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211" y="146224"/>
            <a:ext cx="7729728" cy="1188720"/>
          </a:xfrm>
        </p:spPr>
        <p:txBody>
          <a:bodyPr/>
          <a:lstStyle/>
          <a:p>
            <a:r>
              <a:rPr lang="fr-FR" dirty="0"/>
              <a:t>MEASUREMENT PROBALITIES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51A9E-71E4-4932-85F2-C0783B7608B3}"/>
              </a:ext>
            </a:extLst>
          </p:cNvPr>
          <p:cNvSpPr/>
          <p:nvPr/>
        </p:nvSpPr>
        <p:spPr>
          <a:xfrm>
            <a:off x="59010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E0B81B4-2493-4FC2-97CA-E19A70B8B712}"/>
              </a:ext>
            </a:extLst>
          </p:cNvPr>
          <p:cNvGraphicFramePr/>
          <p:nvPr/>
        </p:nvGraphicFramePr>
        <p:xfrm>
          <a:off x="1126565" y="2628549"/>
          <a:ext cx="8128000" cy="69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57B7B14C-C6C2-46F8-A5B4-BA86DB7412EC}"/>
              </a:ext>
            </a:extLst>
          </p:cNvPr>
          <p:cNvSpPr txBox="1"/>
          <p:nvPr/>
        </p:nvSpPr>
        <p:spPr>
          <a:xfrm>
            <a:off x="908518" y="2387474"/>
            <a:ext cx="100001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|A&gt;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state of the spin,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prepared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manner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The components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themselves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have no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meaning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but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magnitude do.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spin has been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prepared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 the state |A&gt;, and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apparatus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oriented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z,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fr-FR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the spin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measured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=+1 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Likewise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d =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fr-FR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the spin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measured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=-1 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3700A8-D52A-471A-8B12-E1E3086EB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4023" y="1690747"/>
            <a:ext cx="4517052" cy="6429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91763ED-E708-470E-8DE7-4A9CFB1F83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7797" y="4943415"/>
            <a:ext cx="2007744" cy="1772921"/>
          </a:xfrm>
          <a:prstGeom prst="rect">
            <a:avLst/>
          </a:prstGeom>
        </p:spPr>
      </p:pic>
      <p:pic>
        <p:nvPicPr>
          <p:cNvPr id="10" name="Image 9" descr="Une image contenant objet&#10;&#10;Description générée automatiquement">
            <a:extLst>
              <a:ext uri="{FF2B5EF4-FFF2-40B4-BE49-F238E27FC236}">
                <a16:creationId xmlns:a16="http://schemas.microsoft.com/office/drawing/2014/main" id="{64045155-781F-4416-A0FC-7FE009448A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4760" y="4891893"/>
            <a:ext cx="1865806" cy="89729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5D29FFD-3435-45A3-B574-4449227AF3A9}"/>
              </a:ext>
            </a:extLst>
          </p:cNvPr>
          <p:cNvSpPr txBox="1"/>
          <p:nvPr/>
        </p:nvSpPr>
        <p:spPr>
          <a:xfrm>
            <a:off x="7461016" y="4813455"/>
            <a:ext cx="4730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 total </a:t>
            </a:r>
            <a:r>
              <a:rPr lang="fr-FR" dirty="0" err="1"/>
              <a:t>probabilities</a:t>
            </a:r>
            <a:r>
              <a:rPr lang="fr-FR" dirty="0"/>
              <a:t> to come out =1</a:t>
            </a:r>
          </a:p>
          <a:p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vector</a:t>
            </a:r>
            <a:r>
              <a:rPr lang="fr-FR" dirty="0"/>
              <a:t> |A&gt;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normalized</a:t>
            </a:r>
            <a:r>
              <a:rPr lang="fr-FR" dirty="0"/>
              <a:t> to a unit </a:t>
            </a:r>
            <a:r>
              <a:rPr lang="fr-FR" dirty="0" err="1"/>
              <a:t>vector</a:t>
            </a:r>
            <a:r>
              <a:rPr lang="fr-FR" dirty="0"/>
              <a:t> and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general</a:t>
            </a:r>
            <a:r>
              <a:rPr lang="fr-FR" dirty="0"/>
              <a:t> </a:t>
            </a:r>
            <a:r>
              <a:rPr lang="fr-FR" dirty="0" err="1"/>
              <a:t>principle</a:t>
            </a:r>
            <a:r>
              <a:rPr lang="fr-FR" dirty="0"/>
              <a:t> to all quantum </a:t>
            </a:r>
            <a:r>
              <a:rPr lang="fr-FR" dirty="0" err="1"/>
              <a:t>systems</a:t>
            </a:r>
            <a:r>
              <a:rPr lang="fr-FR" dirty="0"/>
              <a:t>: </a:t>
            </a:r>
            <a:r>
              <a:rPr lang="fr-FR" b="1" dirty="0"/>
              <a:t>the state of a system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represented</a:t>
            </a:r>
            <a:r>
              <a:rPr lang="fr-FR" b="1" dirty="0"/>
              <a:t> by a unit (</a:t>
            </a:r>
            <a:r>
              <a:rPr lang="fr-FR" b="1" dirty="0" err="1"/>
              <a:t>normalized</a:t>
            </a:r>
            <a:r>
              <a:rPr lang="fr-FR" b="1" dirty="0"/>
              <a:t>) </a:t>
            </a:r>
            <a:r>
              <a:rPr lang="fr-FR" b="1" dirty="0" err="1"/>
              <a:t>vector</a:t>
            </a:r>
            <a:r>
              <a:rPr lang="fr-FR" b="1" dirty="0"/>
              <a:t> </a:t>
            </a:r>
            <a:r>
              <a:rPr lang="fr-FR" dirty="0"/>
              <a:t>in a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of states</a:t>
            </a:r>
          </a:p>
        </p:txBody>
      </p:sp>
    </p:spTree>
    <p:extLst>
      <p:ext uri="{BB962C8B-B14F-4D97-AF65-F5344CB8AC3E}">
        <p14:creationId xmlns:p14="http://schemas.microsoft.com/office/powerpoint/2010/main" val="224759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211" y="146224"/>
            <a:ext cx="7729728" cy="1188720"/>
          </a:xfrm>
        </p:spPr>
        <p:txBody>
          <a:bodyPr/>
          <a:lstStyle/>
          <a:p>
            <a:r>
              <a:rPr lang="fr-FR" dirty="0"/>
              <a:t>SPIN STATE ALONG x-AXIS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51A9E-71E4-4932-85F2-C0783B7608B3}"/>
              </a:ext>
            </a:extLst>
          </p:cNvPr>
          <p:cNvSpPr/>
          <p:nvPr/>
        </p:nvSpPr>
        <p:spPr>
          <a:xfrm>
            <a:off x="59010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E0B81B4-2493-4FC2-97CA-E19A70B8B712}"/>
              </a:ext>
            </a:extLst>
          </p:cNvPr>
          <p:cNvGraphicFramePr/>
          <p:nvPr/>
        </p:nvGraphicFramePr>
        <p:xfrm>
          <a:off x="1126565" y="2628549"/>
          <a:ext cx="8128000" cy="69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4C10BB-696C-42BC-BCB6-02AF782CE1E8}"/>
              </a:ext>
            </a:extLst>
          </p:cNvPr>
          <p:cNvSpPr txBox="1"/>
          <p:nvPr/>
        </p:nvSpPr>
        <p:spPr>
          <a:xfrm>
            <a:off x="672353" y="1887071"/>
            <a:ext cx="100942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represent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spin state as a </a:t>
            </a:r>
            <a:r>
              <a:rPr lang="fr-FR" dirty="0" err="1"/>
              <a:t>linear</a:t>
            </a:r>
            <a:r>
              <a:rPr lang="fr-FR" dirty="0"/>
              <a:t> combination of the basis </a:t>
            </a:r>
            <a:r>
              <a:rPr lang="fr-FR" dirty="0" err="1"/>
              <a:t>vectors</a:t>
            </a:r>
            <a:r>
              <a:rPr lang="fr-FR" dirty="0"/>
              <a:t> |u&gt; and |d&gt;</a:t>
            </a:r>
          </a:p>
          <a:p>
            <a:r>
              <a:rPr lang="fr-FR" dirty="0" err="1"/>
              <a:t>Lets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|d&gt; and |l&gt;,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represent</a:t>
            </a:r>
            <a:r>
              <a:rPr lang="fr-FR" dirty="0"/>
              <a:t> spins </a:t>
            </a:r>
            <a:r>
              <a:rPr lang="fr-FR" dirty="0" err="1"/>
              <a:t>prepared</a:t>
            </a:r>
            <a:r>
              <a:rPr lang="fr-FR" dirty="0"/>
              <a:t> </a:t>
            </a:r>
            <a:r>
              <a:rPr lang="fr-FR" dirty="0" err="1"/>
              <a:t>along</a:t>
            </a:r>
            <a:r>
              <a:rPr lang="fr-FR" dirty="0"/>
              <a:t> the x-axis.</a:t>
            </a:r>
          </a:p>
          <a:p>
            <a:endParaRPr lang="fr-FR" dirty="0"/>
          </a:p>
          <a:p>
            <a:r>
              <a:rPr lang="fr-FR" dirty="0"/>
              <a:t>If A </a:t>
            </a:r>
            <a:r>
              <a:rPr lang="fr-FR" dirty="0" err="1"/>
              <a:t>initially</a:t>
            </a:r>
            <a:r>
              <a:rPr lang="fr-FR" dirty="0"/>
              <a:t> </a:t>
            </a:r>
            <a:r>
              <a:rPr lang="fr-FR" dirty="0" err="1"/>
              <a:t>prepares</a:t>
            </a:r>
            <a:r>
              <a:rPr lang="fr-FR" dirty="0"/>
              <a:t> |r&gt;, and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rotated</a:t>
            </a:r>
            <a:r>
              <a:rPr lang="fr-FR" dirty="0"/>
              <a:t> to </a:t>
            </a:r>
            <a:r>
              <a:rPr lang="fr-FR" dirty="0" err="1"/>
              <a:t>to</a:t>
            </a:r>
            <a:r>
              <a:rPr lang="fr-FR" dirty="0"/>
              <a:t> </a:t>
            </a:r>
            <a:r>
              <a:rPr lang="fr-FR" dirty="0" err="1"/>
              <a:t>measure</a:t>
            </a:r>
            <a:r>
              <a:rPr lang="fr-FR" dirty="0"/>
              <a:t> 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probabilities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fr-FR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+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fr-FR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54132A06-F3F3-4783-807A-17FA755CA5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894" y="4000780"/>
            <a:ext cx="2102223" cy="252923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1396397-2D46-41B0-B857-17143CE3E649}"/>
              </a:ext>
            </a:extLst>
          </p:cNvPr>
          <p:cNvSpPr txBox="1"/>
          <p:nvPr/>
        </p:nvSpPr>
        <p:spPr>
          <a:xfrm>
            <a:off x="9095763" y="3308867"/>
            <a:ext cx="25549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|u&gt; and |r&gt; are not orthogonal (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3-vectors)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calculate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to </a:t>
            </a:r>
            <a:r>
              <a:rPr lang="fr-FR" dirty="0" err="1"/>
              <a:t>measure</a:t>
            </a:r>
            <a:r>
              <a:rPr lang="fr-FR" dirty="0"/>
              <a:t> |u&gt;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state |r&gt;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AA42361-6CFB-4419-8C34-4661F2E003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4498" y="3613666"/>
            <a:ext cx="5143003" cy="288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1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211" y="146224"/>
            <a:ext cx="7729728" cy="1188720"/>
          </a:xfrm>
        </p:spPr>
        <p:txBody>
          <a:bodyPr/>
          <a:lstStyle/>
          <a:p>
            <a:r>
              <a:rPr lang="fr-FR" dirty="0"/>
              <a:t>OBSERVABLES AS LINEAR</a:t>
            </a:r>
            <a:br>
              <a:rPr lang="fr-FR" dirty="0"/>
            </a:br>
            <a:r>
              <a:rPr lang="fr-FR" dirty="0"/>
              <a:t> HERMITIAN OPERATORS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51A9E-71E4-4932-85F2-C0783B7608B3}"/>
              </a:ext>
            </a:extLst>
          </p:cNvPr>
          <p:cNvSpPr/>
          <p:nvPr/>
        </p:nvSpPr>
        <p:spPr>
          <a:xfrm>
            <a:off x="59010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E0B81B4-2493-4FC2-97CA-E19A70B8B712}"/>
              </a:ext>
            </a:extLst>
          </p:cNvPr>
          <p:cNvGraphicFramePr/>
          <p:nvPr/>
        </p:nvGraphicFramePr>
        <p:xfrm>
          <a:off x="1126565" y="2628549"/>
          <a:ext cx="8128000" cy="69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4C10BB-696C-42BC-BCB6-02AF782CE1E8}"/>
              </a:ext>
            </a:extLst>
          </p:cNvPr>
          <p:cNvSpPr txBox="1"/>
          <p:nvPr/>
        </p:nvSpPr>
        <p:spPr>
          <a:xfrm>
            <a:off x="-23813" y="1536796"/>
            <a:ext cx="100942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States in quantum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mathematically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Physical observables –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measure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– are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direct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measurements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coordinates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particle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;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momentum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a system.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case,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aseline="-25000" dirty="0"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aseline="-250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an observable and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represented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must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Hermitian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french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mathematician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Charles Hermite),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on state-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|A&gt;</a:t>
            </a:r>
          </a:p>
          <a:p>
            <a:endParaRPr lang="fr-FR" dirty="0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7C4FBC5-BEED-419A-ADB3-2D97F69C8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3731" y="4198532"/>
            <a:ext cx="2998975" cy="265946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5C3C33B-5291-4793-BF2D-FF8CF0EE4D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4083" y="4229451"/>
            <a:ext cx="3176004" cy="21050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A1E545D-1F90-46C7-86A9-2DDB75F806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3865" y="4145785"/>
            <a:ext cx="3139332" cy="1759715"/>
          </a:xfrm>
          <a:prstGeom prst="rect">
            <a:avLst/>
          </a:prstGeom>
        </p:spPr>
      </p:pic>
      <p:pic>
        <p:nvPicPr>
          <p:cNvPr id="14" name="Image 13" descr="Une image contenant objet, horloge, jauge&#10;&#10;Description générée automatiquement">
            <a:extLst>
              <a:ext uri="{FF2B5EF4-FFF2-40B4-BE49-F238E27FC236}">
                <a16:creationId xmlns:a16="http://schemas.microsoft.com/office/drawing/2014/main" id="{7C8C75AB-1760-428D-9C54-617FBDE0B0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99188" y="6120164"/>
            <a:ext cx="920285" cy="591612"/>
          </a:xfrm>
          <a:prstGeom prst="rect">
            <a:avLst/>
          </a:prstGeom>
        </p:spPr>
      </p:pic>
      <p:pic>
        <p:nvPicPr>
          <p:cNvPr id="1026" name="Picture 2" descr="Résultat de recherche d'images pour &quot;CHarles Hermite&quot;">
            <a:extLst>
              <a:ext uri="{FF2B5EF4-FFF2-40B4-BE49-F238E27FC236}">
                <a16:creationId xmlns:a16="http://schemas.microsoft.com/office/drawing/2014/main" id="{26803020-DF6A-41B5-ACCC-14EA66958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872" y="226190"/>
            <a:ext cx="18383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E2FE60F-35CA-4654-80AD-DDB977B2E83F}"/>
              </a:ext>
            </a:extLst>
          </p:cNvPr>
          <p:cNvSpPr txBox="1"/>
          <p:nvPr/>
        </p:nvSpPr>
        <p:spPr>
          <a:xfrm>
            <a:off x="9977438" y="2977228"/>
            <a:ext cx="203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Charles Hermite</a:t>
            </a:r>
          </a:p>
          <a:p>
            <a:r>
              <a:rPr lang="fr-FR" dirty="0"/>
              <a:t>1822 - 1901</a:t>
            </a:r>
          </a:p>
        </p:txBody>
      </p:sp>
    </p:spTree>
    <p:extLst>
      <p:ext uri="{BB962C8B-B14F-4D97-AF65-F5344CB8AC3E}">
        <p14:creationId xmlns:p14="http://schemas.microsoft.com/office/powerpoint/2010/main" val="2773913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211" y="146224"/>
            <a:ext cx="7729728" cy="1188720"/>
          </a:xfrm>
        </p:spPr>
        <p:txBody>
          <a:bodyPr/>
          <a:lstStyle/>
          <a:p>
            <a:r>
              <a:rPr lang="fr-FR" dirty="0"/>
              <a:t>EIGEN VECTORS AND</a:t>
            </a:r>
            <a:br>
              <a:rPr lang="fr-FR" dirty="0"/>
            </a:br>
            <a:r>
              <a:rPr lang="fr-FR" dirty="0"/>
              <a:t>EIGEN VALUES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51A9E-71E4-4932-85F2-C0783B7608B3}"/>
              </a:ext>
            </a:extLst>
          </p:cNvPr>
          <p:cNvSpPr/>
          <p:nvPr/>
        </p:nvSpPr>
        <p:spPr>
          <a:xfrm>
            <a:off x="59010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E0B81B4-2493-4FC2-97CA-E19A70B8B712}"/>
              </a:ext>
            </a:extLst>
          </p:cNvPr>
          <p:cNvGraphicFramePr/>
          <p:nvPr/>
        </p:nvGraphicFramePr>
        <p:xfrm>
          <a:off x="1126565" y="2628549"/>
          <a:ext cx="8128000" cy="69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2108336-D4A6-4C33-9DA8-5B4086308AF0}"/>
              </a:ext>
            </a:extLst>
          </p:cNvPr>
          <p:cNvSpPr txBox="1"/>
          <p:nvPr/>
        </p:nvSpPr>
        <p:spPr>
          <a:xfrm>
            <a:off x="995363" y="1507286"/>
            <a:ext cx="9734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acts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on 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change the direction of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But for 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particular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certain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whose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directions are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come out as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went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in.</a:t>
            </a:r>
          </a:p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vectors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i="1" dirty="0" err="1">
                <a:latin typeface="Arial" panose="020B0604020202020204" pitchFamily="34" charset="0"/>
                <a:cs typeface="Arial" panose="020B0604020202020204" pitchFamily="34" charset="0"/>
              </a:rPr>
              <a:t>eigenvectors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an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eigenvector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FBB5474-D0D9-48E5-8229-5CF67892D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6968" y="3244334"/>
            <a:ext cx="3661250" cy="203132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77777BD-C215-42C9-8FDA-1DDAC4D57D0A}"/>
              </a:ext>
            </a:extLst>
          </p:cNvPr>
          <p:cNvSpPr txBox="1"/>
          <p:nvPr/>
        </p:nvSpPr>
        <p:spPr>
          <a:xfrm>
            <a:off x="6372225" y="304800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constants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multpily</a:t>
            </a:r>
            <a:r>
              <a:rPr lang="fr-FR" dirty="0"/>
              <a:t> the </a:t>
            </a:r>
            <a:r>
              <a:rPr lang="fr-FR" dirty="0" err="1"/>
              <a:t>eigenvectors</a:t>
            </a:r>
            <a:r>
              <a:rPr lang="fr-FR" dirty="0"/>
              <a:t> are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b="1" i="1" dirty="0" err="1"/>
              <a:t>eigenvalues</a:t>
            </a:r>
            <a:r>
              <a:rPr lang="fr-FR" dirty="0"/>
              <a:t>.</a:t>
            </a:r>
          </a:p>
          <a:p>
            <a:r>
              <a:rPr lang="fr-FR" dirty="0"/>
              <a:t>In </a:t>
            </a:r>
            <a:r>
              <a:rPr lang="fr-FR" dirty="0" err="1"/>
              <a:t>general</a:t>
            </a:r>
            <a:r>
              <a:rPr lang="fr-FR" dirty="0"/>
              <a:t> </a:t>
            </a:r>
            <a:r>
              <a:rPr lang="fr-FR" dirty="0" err="1"/>
              <a:t>eigenvalues</a:t>
            </a:r>
            <a:r>
              <a:rPr lang="fr-FR" dirty="0"/>
              <a:t> are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numbers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23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65" y="404398"/>
            <a:ext cx="7729728" cy="1188720"/>
          </a:xfrm>
        </p:spPr>
        <p:txBody>
          <a:bodyPr/>
          <a:lstStyle/>
          <a:p>
            <a:r>
              <a:rPr lang="fr-FR" dirty="0"/>
              <a:t>QUANTUM MECHANICS IS CUNTERINTUITIVE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2C5127-8D36-4BEE-82FD-9E4713A9DD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3785" y="1936283"/>
            <a:ext cx="11375871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Qantum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mechanics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deals </a:t>
            </a:r>
            <a:r>
              <a:rPr lang="fr-FR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with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the </a:t>
            </a:r>
            <a:r>
              <a:rPr lang="fr-FR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behaviour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of </a:t>
            </a:r>
            <a:r>
              <a:rPr lang="fr-FR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objects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so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small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that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we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humans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are NOT </a:t>
            </a:r>
            <a:r>
              <a:rPr lang="fr-FR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equipped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them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all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Atoms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frequently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objects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(10</a:t>
            </a:r>
            <a:r>
              <a:rPr lang="fr-FR" altLang="fr-FR" baseline="30000" dirty="0">
                <a:solidFill>
                  <a:schemeClr val="tx1"/>
                </a:solidFill>
                <a:latin typeface="Arial" panose="020B0604020202020204" pitchFamily="34" charset="0"/>
              </a:rPr>
              <a:t>-10 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m = 1 angström)</a:t>
            </a:r>
            <a:endParaRPr kumimoji="0" lang="fr-FR" altLang="fr-F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sensory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organs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simply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perceive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motion of an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atom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 best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do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atoms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motion as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mathematical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abstractions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fr-FR" altLang="fr-F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fr-FR" altLang="fr-FR" sz="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387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211" y="146224"/>
            <a:ext cx="7729728" cy="1188720"/>
          </a:xfrm>
        </p:spPr>
        <p:txBody>
          <a:bodyPr/>
          <a:lstStyle/>
          <a:p>
            <a:r>
              <a:rPr lang="fr-FR" dirty="0"/>
              <a:t>REAL EIGEN VALUES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51A9E-71E4-4932-85F2-C0783B7608B3}"/>
              </a:ext>
            </a:extLst>
          </p:cNvPr>
          <p:cNvSpPr/>
          <p:nvPr/>
        </p:nvSpPr>
        <p:spPr>
          <a:xfrm>
            <a:off x="59010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E0B81B4-2493-4FC2-97CA-E19A70B8B712}"/>
              </a:ext>
            </a:extLst>
          </p:cNvPr>
          <p:cNvGraphicFramePr/>
          <p:nvPr/>
        </p:nvGraphicFramePr>
        <p:xfrm>
          <a:off x="1126565" y="2628549"/>
          <a:ext cx="8128000" cy="69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2108336-D4A6-4C33-9DA8-5B4086308AF0}"/>
              </a:ext>
            </a:extLst>
          </p:cNvPr>
          <p:cNvSpPr txBox="1"/>
          <p:nvPr/>
        </p:nvSpPr>
        <p:spPr>
          <a:xfrm>
            <a:off x="938213" y="1766063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eigenvalues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 case of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Hermitian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 descr="Une image contenant objet&#10;&#10;Description générée automatiquement">
            <a:extLst>
              <a:ext uri="{FF2B5EF4-FFF2-40B4-BE49-F238E27FC236}">
                <a16:creationId xmlns:a16="http://schemas.microsoft.com/office/drawing/2014/main" id="{7DEE1334-F9BA-4D4A-81F7-F3EC4AA513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649" y="2797742"/>
            <a:ext cx="4653781" cy="18314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ABA7347-93AF-46ED-A4E0-A0D77D961D28}"/>
              </a:ext>
            </a:extLst>
          </p:cNvPr>
          <p:cNvSpPr txBox="1"/>
          <p:nvPr/>
        </p:nvSpPr>
        <p:spPr>
          <a:xfrm>
            <a:off x="938213" y="5191125"/>
            <a:ext cx="903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(an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therefore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eigenvalue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Hermitian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real</a:t>
            </a:r>
          </a:p>
        </p:txBody>
      </p:sp>
    </p:spTree>
    <p:extLst>
      <p:ext uri="{BB962C8B-B14F-4D97-AF65-F5344CB8AC3E}">
        <p14:creationId xmlns:p14="http://schemas.microsoft.com/office/powerpoint/2010/main" val="832188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211" y="146224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SPIN OPERATORS</a:t>
            </a:r>
            <a:br>
              <a:rPr lang="fr-FR" dirty="0"/>
            </a:b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51A9E-71E4-4932-85F2-C0783B7608B3}"/>
              </a:ext>
            </a:extLst>
          </p:cNvPr>
          <p:cNvSpPr/>
          <p:nvPr/>
        </p:nvSpPr>
        <p:spPr>
          <a:xfrm>
            <a:off x="59010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E0B81B4-2493-4FC2-97CA-E19A70B8B712}"/>
              </a:ext>
            </a:extLst>
          </p:cNvPr>
          <p:cNvGraphicFramePr/>
          <p:nvPr/>
        </p:nvGraphicFramePr>
        <p:xfrm>
          <a:off x="1126565" y="2628549"/>
          <a:ext cx="8128000" cy="69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4A14838-231A-4EA3-96C5-43628B431AF7}"/>
              </a:ext>
            </a:extLst>
          </p:cNvPr>
          <p:cNvSpPr txBox="1"/>
          <p:nvPr/>
        </p:nvSpPr>
        <p:spPr>
          <a:xfrm>
            <a:off x="776288" y="1771650"/>
            <a:ext cx="9929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Let’s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components of spin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aseline="-25000" dirty="0">
                <a:latin typeface="Arial" panose="020B0604020202020204" pitchFamily="34" charset="0"/>
                <a:cs typeface="Arial" panose="020B0604020202020204" pitchFamily="34" charset="0"/>
              </a:rPr>
              <a:t>x ,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aseline="-250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fr-FR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aseline="-250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eigenvectors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 are |u&gt; and |d&gt; and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eigenvalues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are +1 and -1.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0958EAE-12D5-4404-BB6D-7A16FF381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737" y="2752725"/>
            <a:ext cx="2901597" cy="2238375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4FB47B6A-860E-47FA-B533-984DCBA020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6312" y="2759169"/>
            <a:ext cx="3057526" cy="22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18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211" y="146224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EXPECTATION VALUE</a:t>
            </a:r>
            <a:br>
              <a:rPr lang="fr-FR" dirty="0"/>
            </a:b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51A9E-71E4-4932-85F2-C0783B7608B3}"/>
              </a:ext>
            </a:extLst>
          </p:cNvPr>
          <p:cNvSpPr/>
          <p:nvPr/>
        </p:nvSpPr>
        <p:spPr>
          <a:xfrm>
            <a:off x="59010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E0B81B4-2493-4FC2-97CA-E19A70B8B712}"/>
              </a:ext>
            </a:extLst>
          </p:cNvPr>
          <p:cNvGraphicFramePr/>
          <p:nvPr/>
        </p:nvGraphicFramePr>
        <p:xfrm>
          <a:off x="1126565" y="2628549"/>
          <a:ext cx="8128000" cy="69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4A14838-231A-4EA3-96C5-43628B431AF7}"/>
              </a:ext>
            </a:extLst>
          </p:cNvPr>
          <p:cNvSpPr txBox="1"/>
          <p:nvPr/>
        </p:nvSpPr>
        <p:spPr>
          <a:xfrm>
            <a:off x="776288" y="1771650"/>
            <a:ext cx="9929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Common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misconception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the state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resulting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applying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aseline="-25000" dirty="0"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to |r&gt;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definitely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NOT the state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aseline="-25000" dirty="0">
                <a:latin typeface="Arial" panose="020B0604020202020204" pitchFamily="34" charset="0"/>
                <a:cs typeface="Arial" panose="020B0604020202020204" pitchFamily="34" charset="0"/>
              </a:rPr>
              <a:t>z.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+1 or -1,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leaving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system in state |u&gt; or |d&gt;.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Neither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leave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system state-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 the superpositions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below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AD6C7876-A61B-4257-B26B-07099BB434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565" y="2961203"/>
            <a:ext cx="3499548" cy="194893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7C12A0F-9062-400E-9DFB-3C4A7CC71732}"/>
              </a:ext>
            </a:extLst>
          </p:cNvPr>
          <p:cNvSpPr txBox="1"/>
          <p:nvPr/>
        </p:nvSpPr>
        <p:spPr>
          <a:xfrm>
            <a:off x="966788" y="5224463"/>
            <a:ext cx="521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Rule to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averages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on a observable: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sandwich the observable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bra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and ket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representations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the state-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040EC96-0D73-4B14-BAD2-F0C419727F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0317" y="3325907"/>
            <a:ext cx="3915783" cy="254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79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211" y="146224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EXPECTATION VALUE</a:t>
            </a:r>
            <a:br>
              <a:rPr lang="fr-FR" dirty="0"/>
            </a:br>
            <a:r>
              <a:rPr lang="fr-FR" dirty="0" err="1"/>
              <a:t>with</a:t>
            </a:r>
            <a:r>
              <a:rPr lang="fr-FR" dirty="0"/>
              <a:t> SPIN</a:t>
            </a:r>
            <a:br>
              <a:rPr lang="fr-FR" dirty="0"/>
            </a:b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51A9E-71E4-4932-85F2-C0783B7608B3}"/>
              </a:ext>
            </a:extLst>
          </p:cNvPr>
          <p:cNvSpPr/>
          <p:nvPr/>
        </p:nvSpPr>
        <p:spPr>
          <a:xfrm>
            <a:off x="59010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E0B81B4-2493-4FC2-97CA-E19A70B8B712}"/>
              </a:ext>
            </a:extLst>
          </p:cNvPr>
          <p:cNvGraphicFramePr/>
          <p:nvPr/>
        </p:nvGraphicFramePr>
        <p:xfrm>
          <a:off x="1126565" y="2628549"/>
          <a:ext cx="8128000" cy="69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35DE0456-CE96-4E2F-A82D-3450A280BC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7024" y="2628549"/>
            <a:ext cx="3167100" cy="172402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0DB3AB8-586D-4220-82FC-36595DFACE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4782" y="2516282"/>
            <a:ext cx="3915783" cy="254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19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211" y="146224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UNCERTAINTY</a:t>
            </a:r>
            <a:br>
              <a:rPr lang="fr-FR" dirty="0"/>
            </a:b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51A9E-71E4-4932-85F2-C0783B7608B3}"/>
              </a:ext>
            </a:extLst>
          </p:cNvPr>
          <p:cNvSpPr/>
          <p:nvPr/>
        </p:nvSpPr>
        <p:spPr>
          <a:xfrm>
            <a:off x="59010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E0B81B4-2493-4FC2-97CA-E19A70B8B712}"/>
              </a:ext>
            </a:extLst>
          </p:cNvPr>
          <p:cNvGraphicFramePr/>
          <p:nvPr/>
        </p:nvGraphicFramePr>
        <p:xfrm>
          <a:off x="1126565" y="2628549"/>
          <a:ext cx="8128000" cy="69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97020B34-AF24-4263-9B6E-B97580DABAFC}"/>
              </a:ext>
            </a:extLst>
          </p:cNvPr>
          <p:cNvSpPr txBox="1"/>
          <p:nvPr/>
        </p:nvSpPr>
        <p:spPr>
          <a:xfrm>
            <a:off x="1962151" y="1581150"/>
            <a:ext cx="7334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one of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hallmarks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quantum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pair of spin components by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simultaneous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mesured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commute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or matrices, the combination LM – ML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commutator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L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M, and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denoted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by 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LM – ML = [L,M] (=0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commute)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fr-FR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commute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02C007CC-3301-4D17-AA05-28A1C5A859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6474" y="4686463"/>
            <a:ext cx="3517819" cy="14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7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211" y="146224"/>
            <a:ext cx="7729728" cy="1188720"/>
          </a:xfrm>
        </p:spPr>
        <p:txBody>
          <a:bodyPr>
            <a:normAutofit/>
          </a:bodyPr>
          <a:lstStyle/>
          <a:p>
            <a:br>
              <a:rPr lang="fr-FR" dirty="0"/>
            </a:br>
            <a:r>
              <a:rPr lang="fr-FR" dirty="0"/>
              <a:t>HEISENBERG </a:t>
            </a:r>
            <a:r>
              <a:rPr lang="fr-FR" dirty="0" err="1"/>
              <a:t>Uncertainty</a:t>
            </a:r>
            <a:r>
              <a:rPr lang="fr-FR" dirty="0"/>
              <a:t>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51A9E-71E4-4932-85F2-C0783B7608B3}"/>
              </a:ext>
            </a:extLst>
          </p:cNvPr>
          <p:cNvSpPr/>
          <p:nvPr/>
        </p:nvSpPr>
        <p:spPr>
          <a:xfrm>
            <a:off x="59010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E0B81B4-2493-4FC2-97CA-E19A70B8B712}"/>
              </a:ext>
            </a:extLst>
          </p:cNvPr>
          <p:cNvGraphicFramePr/>
          <p:nvPr/>
        </p:nvGraphicFramePr>
        <p:xfrm>
          <a:off x="1126565" y="2628549"/>
          <a:ext cx="8128000" cy="69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97020B34-AF24-4263-9B6E-B97580DABAFC}"/>
              </a:ext>
            </a:extLst>
          </p:cNvPr>
          <p:cNvSpPr txBox="1"/>
          <p:nvPr/>
        </p:nvSpPr>
        <p:spPr>
          <a:xfrm>
            <a:off x="415365" y="1720840"/>
            <a:ext cx="88106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one of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hallmarks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quantum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iconic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mutual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Heisenberg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original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 do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position and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momentum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particle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[X,P] =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ih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∆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∆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P≥h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/4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Puts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 quantitative limite on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simultaneous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uncertainties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observables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 descr="Une image contenant personne, homme, mur, photo&#10;&#10;Description générée automatiquement">
            <a:extLst>
              <a:ext uri="{FF2B5EF4-FFF2-40B4-BE49-F238E27FC236}">
                <a16:creationId xmlns:a16="http://schemas.microsoft.com/office/drawing/2014/main" id="{510FBD70-DDAB-452C-A660-6CDEDE7CD0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1772" y="1582221"/>
            <a:ext cx="2095500" cy="33242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240387E-47E4-41E2-9723-5F48229A3CAA}"/>
              </a:ext>
            </a:extLst>
          </p:cNvPr>
          <p:cNvSpPr txBox="1"/>
          <p:nvPr/>
        </p:nvSpPr>
        <p:spPr>
          <a:xfrm>
            <a:off x="9225990" y="5176838"/>
            <a:ext cx="2546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Werner Heisenberg</a:t>
            </a:r>
          </a:p>
          <a:p>
            <a:r>
              <a:rPr lang="fr-FR" dirty="0"/>
              <a:t>(1901-1976)</a:t>
            </a:r>
          </a:p>
          <a:p>
            <a:r>
              <a:rPr lang="fr-FR" dirty="0"/>
              <a:t> Nobel </a:t>
            </a:r>
            <a:r>
              <a:rPr lang="fr-FR" dirty="0" err="1"/>
              <a:t>Prize</a:t>
            </a:r>
            <a:r>
              <a:rPr lang="fr-FR" dirty="0"/>
              <a:t> 1932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D99A145-6012-4126-B3D1-6230EA9AF5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6339" y="2852738"/>
            <a:ext cx="1924051" cy="31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25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211" y="146224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SCHRÖDINGER EQUATION</a:t>
            </a:r>
            <a:br>
              <a:rPr lang="fr-FR" dirty="0"/>
            </a:br>
            <a:r>
              <a:rPr lang="fr-FR" dirty="0"/>
              <a:t>TIME AND CHANGE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51A9E-71E4-4932-85F2-C0783B7608B3}"/>
              </a:ext>
            </a:extLst>
          </p:cNvPr>
          <p:cNvSpPr/>
          <p:nvPr/>
        </p:nvSpPr>
        <p:spPr>
          <a:xfrm>
            <a:off x="59010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E0B81B4-2493-4FC2-97CA-E19A70B8B712}"/>
              </a:ext>
            </a:extLst>
          </p:cNvPr>
          <p:cNvGraphicFramePr/>
          <p:nvPr/>
        </p:nvGraphicFramePr>
        <p:xfrm>
          <a:off x="1126565" y="2628549"/>
          <a:ext cx="8128000" cy="69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97020B34-AF24-4263-9B6E-B97580DABAFC}"/>
              </a:ext>
            </a:extLst>
          </p:cNvPr>
          <p:cNvSpPr txBox="1"/>
          <p:nvPr/>
        </p:nvSpPr>
        <p:spPr>
          <a:xfrm>
            <a:off x="229628" y="2000933"/>
            <a:ext cx="881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 descr="Une image contenant objet&#10;&#10;Description générée automatiquement">
            <a:extLst>
              <a:ext uri="{FF2B5EF4-FFF2-40B4-BE49-F238E27FC236}">
                <a16:creationId xmlns:a16="http://schemas.microsoft.com/office/drawing/2014/main" id="{981F98D4-0DCB-41B0-9F42-03A9F38B4F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4519" y="2324099"/>
            <a:ext cx="3081173" cy="16859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924E55A-668E-4A5E-AB7E-5390426D00D7}"/>
              </a:ext>
            </a:extLst>
          </p:cNvPr>
          <p:cNvSpPr txBox="1"/>
          <p:nvPr/>
        </p:nvSpPr>
        <p:spPr>
          <a:xfrm>
            <a:off x="1013506" y="4263166"/>
            <a:ext cx="4400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Hamiltonian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the observable values of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eigenvalues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H</a:t>
            </a:r>
          </a:p>
          <a:p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|E</a:t>
            </a:r>
            <a:r>
              <a:rPr lang="fr-F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&gt; =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|E</a:t>
            </a:r>
            <a:r>
              <a:rPr lang="fr-F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The Schrödinger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equation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13" name="Image 12" descr="Une image contenant personne, homme, photo, mur&#10;&#10;Description générée automatiquement">
            <a:extLst>
              <a:ext uri="{FF2B5EF4-FFF2-40B4-BE49-F238E27FC236}">
                <a16:creationId xmlns:a16="http://schemas.microsoft.com/office/drawing/2014/main" id="{266C075B-08CA-40C8-8B02-281B890AFA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1430" y="1489754"/>
            <a:ext cx="2095500" cy="28956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A2B4940-0828-42B3-B925-91C1AFA8E44E}"/>
              </a:ext>
            </a:extLst>
          </p:cNvPr>
          <p:cNvSpPr txBox="1"/>
          <p:nvPr/>
        </p:nvSpPr>
        <p:spPr>
          <a:xfrm>
            <a:off x="8901113" y="4540165"/>
            <a:ext cx="310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Erwin Schrödinger</a:t>
            </a:r>
          </a:p>
          <a:p>
            <a:r>
              <a:rPr lang="fr-FR" dirty="0"/>
              <a:t>1887 – 1961</a:t>
            </a:r>
          </a:p>
          <a:p>
            <a:r>
              <a:rPr lang="fr-FR" dirty="0"/>
              <a:t>Nobel </a:t>
            </a:r>
            <a:r>
              <a:rPr lang="fr-FR" dirty="0" err="1"/>
              <a:t>Prize</a:t>
            </a:r>
            <a:r>
              <a:rPr lang="fr-FR" dirty="0"/>
              <a:t> 1933 </a:t>
            </a:r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Paul Dirac</a:t>
            </a:r>
          </a:p>
        </p:txBody>
      </p:sp>
      <p:pic>
        <p:nvPicPr>
          <p:cNvPr id="16" name="Image 15" descr="Une image contenant personne, homme, photo, vieux&#10;&#10;Description générée automatiquement">
            <a:extLst>
              <a:ext uri="{FF2B5EF4-FFF2-40B4-BE49-F238E27FC236}">
                <a16:creationId xmlns:a16="http://schemas.microsoft.com/office/drawing/2014/main" id="{794D2ABB-352A-4EA5-977A-415B9A692B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8843" y="1628774"/>
            <a:ext cx="1447800" cy="2381250"/>
          </a:xfrm>
          <a:prstGeom prst="rect">
            <a:avLst/>
          </a:prstGeom>
        </p:spPr>
      </p:pic>
      <p:pic>
        <p:nvPicPr>
          <p:cNvPr id="18" name="Image 17" descr="Une image contenant homme, verres, photo, portant&#10;&#10;Description générée automatiquement">
            <a:extLst>
              <a:ext uri="{FF2B5EF4-FFF2-40B4-BE49-F238E27FC236}">
                <a16:creationId xmlns:a16="http://schemas.microsoft.com/office/drawing/2014/main" id="{6DF1E1D4-B1C6-434D-A9C6-34E33349B8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8843" y="4303854"/>
            <a:ext cx="14478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03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211" y="146224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COLLAPSE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51A9E-71E4-4932-85F2-C0783B7608B3}"/>
              </a:ext>
            </a:extLst>
          </p:cNvPr>
          <p:cNvSpPr/>
          <p:nvPr/>
        </p:nvSpPr>
        <p:spPr>
          <a:xfrm>
            <a:off x="59010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E0B81B4-2493-4FC2-97CA-E19A70B8B712}"/>
              </a:ext>
            </a:extLst>
          </p:cNvPr>
          <p:cNvGraphicFramePr/>
          <p:nvPr/>
        </p:nvGraphicFramePr>
        <p:xfrm>
          <a:off x="1126565" y="2628549"/>
          <a:ext cx="8128000" cy="69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97020B34-AF24-4263-9B6E-B97580DABAFC}"/>
              </a:ext>
            </a:extLst>
          </p:cNvPr>
          <p:cNvSpPr txBox="1"/>
          <p:nvPr/>
        </p:nvSpPr>
        <p:spPr>
          <a:xfrm>
            <a:off x="229628" y="2000933"/>
            <a:ext cx="881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924E55A-668E-4A5E-AB7E-5390426D00D7}"/>
              </a:ext>
            </a:extLst>
          </p:cNvPr>
          <p:cNvSpPr txBox="1"/>
          <p:nvPr/>
        </p:nvSpPr>
        <p:spPr>
          <a:xfrm>
            <a:off x="937305" y="1719991"/>
            <a:ext cx="93211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The Schrödinger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equation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Describes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how the state-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evloves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time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 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prepared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state and the time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brought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contact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apparatus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measured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observations,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the state of a system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evolves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perfectly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definite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accortding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 the time-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dependant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Schrödinger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equation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If the state-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main focus of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observational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say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quantum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Even if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know the state-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exactly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know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measure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L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have an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unpredictable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but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made, the system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 an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eigenstate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L.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eigenstate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? The one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state of a system jumps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unpredictable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 an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eigenstate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the observable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measured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the collapse of the </a:t>
            </a:r>
            <a:r>
              <a:rPr lang="fr-FR" b="1" i="1" dirty="0" err="1">
                <a:latin typeface="Arial" panose="020B0604020202020204" pitchFamily="34" charset="0"/>
                <a:cs typeface="Arial" panose="020B0604020202020204" pitchFamily="34" charset="0"/>
              </a:rPr>
              <a:t>wave</a:t>
            </a: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81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211" y="146224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MULTIPLE UNIVERSE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51A9E-71E4-4932-85F2-C0783B7608B3}"/>
              </a:ext>
            </a:extLst>
          </p:cNvPr>
          <p:cNvSpPr/>
          <p:nvPr/>
        </p:nvSpPr>
        <p:spPr>
          <a:xfrm>
            <a:off x="59010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E0B81B4-2493-4FC2-97CA-E19A70B8B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42674"/>
              </p:ext>
            </p:extLst>
          </p:nvPr>
        </p:nvGraphicFramePr>
        <p:xfrm>
          <a:off x="1126565" y="2628549"/>
          <a:ext cx="8128000" cy="69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97020B34-AF24-4263-9B6E-B97580DABAFC}"/>
              </a:ext>
            </a:extLst>
          </p:cNvPr>
          <p:cNvSpPr txBox="1"/>
          <p:nvPr/>
        </p:nvSpPr>
        <p:spPr>
          <a:xfrm>
            <a:off x="229628" y="2000933"/>
            <a:ext cx="881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924E55A-668E-4A5E-AB7E-5390426D00D7}"/>
              </a:ext>
            </a:extLst>
          </p:cNvPr>
          <p:cNvSpPr txBox="1"/>
          <p:nvPr/>
        </p:nvSpPr>
        <p:spPr>
          <a:xfrm>
            <a:off x="229629" y="1417460"/>
            <a:ext cx="812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“He was smart in a very broad way. I mean, to go from chemical engineering to mathematics to physics and spending most of the time buried in a science fiction book, I mean, this is talent.”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wave function does not collapse but gives a different eigenvalue with a corresponding eigenvector in a distinct universe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hlinkClick r:id="rId7" tooltip="Hugh Everett III"/>
              </a:rPr>
              <a:t>Hugh Everett III</a:t>
            </a:r>
            <a:r>
              <a:rPr lang="en-US" dirty="0"/>
              <a:t>'s </a:t>
            </a:r>
            <a:r>
              <a:rPr lang="en-US" dirty="0">
                <a:hlinkClick r:id="rId8" tooltip="Many-worlds interpretation"/>
              </a:rPr>
              <a:t>many-worlds interpretation</a:t>
            </a:r>
            <a:r>
              <a:rPr lang="en-US" dirty="0"/>
              <a:t> (MWI) is one of several mainstream </a:t>
            </a:r>
            <a:r>
              <a:rPr lang="en-US" dirty="0">
                <a:hlinkClick r:id="rId9" tooltip="Interpretations of quantum mechanics"/>
              </a:rPr>
              <a:t>interpretations of quantum mechanics</a:t>
            </a:r>
            <a:r>
              <a:rPr lang="en-US" dirty="0"/>
              <a:t>. </a:t>
            </a:r>
          </a:p>
          <a:p>
            <a:r>
              <a:rPr lang="en-US" dirty="0"/>
              <a:t>In brief, one aspect of quantum mechanics is that certain observations cannot be predicted absolutely. Instead, there is a range of possible observations, each with a different </a:t>
            </a:r>
            <a:r>
              <a:rPr lang="en-US" dirty="0">
                <a:hlinkClick r:id="rId10" tooltip="Probability"/>
              </a:rPr>
              <a:t>probability</a:t>
            </a:r>
            <a:r>
              <a:rPr lang="en-US" dirty="0"/>
              <a:t>. According to the MWI, each of these possible observations corresponds to a different universe. Suppose a six-sided die is thrown and that the result of the throw corresponds to a quantum mechanics </a:t>
            </a:r>
            <a:r>
              <a:rPr lang="en-US" dirty="0">
                <a:hlinkClick r:id="rId11" tooltip="Observable"/>
              </a:rPr>
              <a:t>observable</a:t>
            </a:r>
            <a:r>
              <a:rPr lang="en-US" dirty="0"/>
              <a:t>. All six possible ways the die can fall correspond to six different universes. 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 descr="Une image contenant homme, personne, mur, complet&#10;&#10;Description générée automatiquement">
            <a:extLst>
              <a:ext uri="{FF2B5EF4-FFF2-40B4-BE49-F238E27FC236}">
                <a16:creationId xmlns:a16="http://schemas.microsoft.com/office/drawing/2014/main" id="{C93FBAC8-B2D5-407C-B0D0-CD63FBCB92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1708" y="1619785"/>
            <a:ext cx="2370963" cy="32490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C416348-B22C-40F2-9E90-0F8D59F8F397}"/>
              </a:ext>
            </a:extLst>
          </p:cNvPr>
          <p:cNvSpPr txBox="1"/>
          <p:nvPr/>
        </p:nvSpPr>
        <p:spPr>
          <a:xfrm>
            <a:off x="8510588" y="5086350"/>
            <a:ext cx="309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Hughes Everett III</a:t>
            </a:r>
          </a:p>
          <a:p>
            <a:r>
              <a:rPr lang="fr-FR" dirty="0"/>
              <a:t>1930 – 1952</a:t>
            </a:r>
          </a:p>
          <a:p>
            <a:r>
              <a:rPr lang="fr-FR" dirty="0"/>
              <a:t>Not </a:t>
            </a:r>
            <a:r>
              <a:rPr lang="fr-FR" dirty="0" err="1"/>
              <a:t>yet</a:t>
            </a:r>
            <a:r>
              <a:rPr lang="fr-FR" dirty="0"/>
              <a:t> Nobel </a:t>
            </a:r>
            <a:r>
              <a:rPr lang="fr-FR" dirty="0" err="1"/>
              <a:t>Prize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141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211" y="146224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WHAT IS CERTAIN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51A9E-71E4-4932-85F2-C0783B7608B3}"/>
              </a:ext>
            </a:extLst>
          </p:cNvPr>
          <p:cNvSpPr/>
          <p:nvPr/>
        </p:nvSpPr>
        <p:spPr>
          <a:xfrm>
            <a:off x="59010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E0B81B4-2493-4FC2-97CA-E19A70B8B712}"/>
              </a:ext>
            </a:extLst>
          </p:cNvPr>
          <p:cNvGraphicFramePr/>
          <p:nvPr/>
        </p:nvGraphicFramePr>
        <p:xfrm>
          <a:off x="1126565" y="2628549"/>
          <a:ext cx="8128000" cy="69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97020B34-AF24-4263-9B6E-B97580DABAFC}"/>
              </a:ext>
            </a:extLst>
          </p:cNvPr>
          <p:cNvSpPr txBox="1"/>
          <p:nvPr/>
        </p:nvSpPr>
        <p:spPr>
          <a:xfrm>
            <a:off x="229628" y="2000933"/>
            <a:ext cx="881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924E55A-668E-4A5E-AB7E-5390426D00D7}"/>
              </a:ext>
            </a:extLst>
          </p:cNvPr>
          <p:cNvSpPr txBox="1"/>
          <p:nvPr/>
        </p:nvSpPr>
        <p:spPr>
          <a:xfrm>
            <a:off x="229629" y="1417460"/>
            <a:ext cx="812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If a system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prepared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in an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eigen-vector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of a observable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are</a:t>
            </a:r>
          </a:p>
          <a:p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absolutely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certain of the output of the observation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eigenvalue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the observable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eigenvector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a state-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perfectly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known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instants t0 and t1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observation)</a:t>
            </a:r>
          </a:p>
          <a:p>
            <a:pPr marL="285750" indent="-285750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The expectation value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 of the observation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prepared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known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advance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857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65" y="404398"/>
            <a:ext cx="7729728" cy="1188720"/>
          </a:xfrm>
        </p:spPr>
        <p:txBody>
          <a:bodyPr/>
          <a:lstStyle/>
          <a:p>
            <a:r>
              <a:rPr lang="fr-FR" dirty="0"/>
              <a:t>QUANTUM ABSTRACTIONS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E5E2034-7533-4E8B-851F-82A4D0B5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654" y="2167396"/>
            <a:ext cx="9588828" cy="3838957"/>
          </a:xfrm>
        </p:spPr>
        <p:txBody>
          <a:bodyPr>
            <a:normAutofit fontScale="92500"/>
          </a:bodyPr>
          <a:lstStyle/>
          <a:p>
            <a:r>
              <a:rPr lang="fr-FR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fr-FR" sz="2100" b="1" dirty="0">
                <a:latin typeface="Arial" panose="020B0604020202020204" pitchFamily="34" charset="0"/>
                <a:cs typeface="Arial" panose="020B0604020202020204" pitchFamily="34" charset="0"/>
              </a:rPr>
              <a:t> abstractions:</a:t>
            </a:r>
          </a:p>
          <a:p>
            <a:pPr lvl="3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Quantum abstractions are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fundamentally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classical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3"/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, states and values</a:t>
            </a:r>
          </a:p>
          <a:p>
            <a:pPr lvl="3"/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represented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mathematical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classical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counterpart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3" indent="0">
              <a:buNone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States and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measurements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3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classical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world, the labels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the state (position and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momentum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particle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, for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) are the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labels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characterize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measurements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state.</a:t>
            </a:r>
          </a:p>
          <a:p>
            <a:pPr lvl="3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In the quantum world,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. States and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measurements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lvl="1" indent="-342900">
              <a:buFont typeface="+mj-lt"/>
              <a:buAutoNum type="arabicPeriod"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4292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211" y="146224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RESOURCES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51A9E-71E4-4932-85F2-C0783B7608B3}"/>
              </a:ext>
            </a:extLst>
          </p:cNvPr>
          <p:cNvSpPr/>
          <p:nvPr/>
        </p:nvSpPr>
        <p:spPr>
          <a:xfrm>
            <a:off x="59010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E0B81B4-2493-4FC2-97CA-E19A70B8B712}"/>
              </a:ext>
            </a:extLst>
          </p:cNvPr>
          <p:cNvGraphicFramePr/>
          <p:nvPr/>
        </p:nvGraphicFramePr>
        <p:xfrm>
          <a:off x="1126565" y="2628549"/>
          <a:ext cx="8128000" cy="69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97020B34-AF24-4263-9B6E-B97580DABAFC}"/>
              </a:ext>
            </a:extLst>
          </p:cNvPr>
          <p:cNvSpPr txBox="1"/>
          <p:nvPr/>
        </p:nvSpPr>
        <p:spPr>
          <a:xfrm>
            <a:off x="-51359" y="1731213"/>
            <a:ext cx="6951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Lecture 1 | Modern </a:t>
            </a:r>
            <a:r>
              <a:rPr lang="fr-FR" b="1" dirty="0" err="1"/>
              <a:t>Physics</a:t>
            </a:r>
            <a:r>
              <a:rPr lang="fr-FR" b="1" dirty="0"/>
              <a:t>: Quantum </a:t>
            </a:r>
            <a:r>
              <a:rPr lang="fr-FR" b="1" dirty="0" err="1"/>
              <a:t>Mechanics</a:t>
            </a:r>
            <a:r>
              <a:rPr lang="fr-FR" b="1" dirty="0"/>
              <a:t> (Stanford)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  <a:hlinkClick r:id="rId7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https://www.youtube.com/watch?v=2h1E3YJMKfA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 descr="Une image contenant personne, intérieur, homme, mur&#10;&#10;Description générée automatiquement">
            <a:extLst>
              <a:ext uri="{FF2B5EF4-FFF2-40B4-BE49-F238E27FC236}">
                <a16:creationId xmlns:a16="http://schemas.microsoft.com/office/drawing/2014/main" id="{F069B86C-7C44-4B19-8A7D-345CF50027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4065" y="3333387"/>
            <a:ext cx="2619375" cy="1743075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A26B3335-F762-496F-95B8-B7BA8F49B6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465" y="3129469"/>
            <a:ext cx="2431014" cy="34267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BED44F-FD72-459A-8FE5-9B1A74FF3916}"/>
              </a:ext>
            </a:extLst>
          </p:cNvPr>
          <p:cNvSpPr/>
          <p:nvPr/>
        </p:nvSpPr>
        <p:spPr>
          <a:xfrm>
            <a:off x="3276600" y="5357516"/>
            <a:ext cx="3000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Leonard Susskind is widely regarded as one of the fathers of </a:t>
            </a:r>
            <a:r>
              <a:rPr lang="en-US" dirty="0">
                <a:hlinkClick r:id="rId10" tooltip="String theory"/>
              </a:rPr>
              <a:t>string theory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0A18A-5A75-4E29-B125-56C31BC21A3F}"/>
              </a:ext>
            </a:extLst>
          </p:cNvPr>
          <p:cNvSpPr/>
          <p:nvPr/>
        </p:nvSpPr>
        <p:spPr>
          <a:xfrm>
            <a:off x="6987470" y="1869712"/>
            <a:ext cx="45341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Max </a:t>
            </a:r>
            <a:r>
              <a:rPr lang="fr-FR" dirty="0" err="1"/>
              <a:t>Tegmark</a:t>
            </a:r>
            <a:endParaRPr lang="fr-FR" dirty="0"/>
          </a:p>
          <a:p>
            <a:endParaRPr lang="fr-FR" dirty="0"/>
          </a:p>
          <a:p>
            <a:r>
              <a:rPr lang="fr-FR" dirty="0"/>
              <a:t>https://space.mit.edu/home/tegmark/crazy.html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E3ABF6B-12F6-42E3-A52F-4A2247CE9E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44696" y="3221593"/>
            <a:ext cx="1709869" cy="2647382"/>
          </a:xfrm>
          <a:prstGeom prst="rect">
            <a:avLst/>
          </a:prstGeom>
        </p:spPr>
      </p:pic>
      <p:pic>
        <p:nvPicPr>
          <p:cNvPr id="2050" name="Picture 2" descr="Résultat de recherche d'images pour &quot;max tegmark&quot;">
            <a:extLst>
              <a:ext uri="{FF2B5EF4-FFF2-40B4-BE49-F238E27FC236}">
                <a16:creationId xmlns:a16="http://schemas.microsoft.com/office/drawing/2014/main" id="{DF9162F8-EA3B-4C40-BB44-8F69904C3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079" y="3129469"/>
            <a:ext cx="18002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30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65" y="404398"/>
            <a:ext cx="7729728" cy="1188720"/>
          </a:xfrm>
        </p:spPr>
        <p:txBody>
          <a:bodyPr/>
          <a:lstStyle/>
          <a:p>
            <a:r>
              <a:rPr lang="fr-FR" dirty="0"/>
              <a:t>SPINS AND QUBITS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15CA2B-7074-4A88-B24E-12FA1AFA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41" y="1916385"/>
            <a:ext cx="10409099" cy="3986874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Particle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have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 addition to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location in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momentum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not have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electric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charge or mass. An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electron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not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as a quark or a neutrino.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 particule like an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electron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completely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specified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location.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electron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an extra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degree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freedom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spin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kind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little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points in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direction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discovered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by Samuel Goudsmit and George Uhlenbeck in 1925 and Pauli)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The quantum spin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class of simple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call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qubits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(quantum bits)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 the quantum world as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bits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for the state of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computer.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Qubit = superposition of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basics states |0&gt; and |1&gt;</a:t>
            </a:r>
          </a:p>
        </p:txBody>
      </p:sp>
    </p:spTree>
    <p:extLst>
      <p:ext uri="{BB962C8B-B14F-4D97-AF65-F5344CB8AC3E}">
        <p14:creationId xmlns:p14="http://schemas.microsoft.com/office/powerpoint/2010/main" val="141920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65" y="404398"/>
            <a:ext cx="7729728" cy="1188720"/>
          </a:xfrm>
        </p:spPr>
        <p:txBody>
          <a:bodyPr/>
          <a:lstStyle/>
          <a:p>
            <a:r>
              <a:rPr lang="fr-FR" dirty="0"/>
              <a:t>AN EXPERIMENT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6FA81E-0B3D-43BB-A468-2DD47AD59AFD}"/>
              </a:ext>
            </a:extLst>
          </p:cNvPr>
          <p:cNvSpPr txBox="1"/>
          <p:nvPr/>
        </p:nvSpPr>
        <p:spPr>
          <a:xfrm>
            <a:off x="6732494" y="2375647"/>
            <a:ext cx="45764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a « </a:t>
            </a:r>
            <a:r>
              <a:rPr lang="fr-FR" dirty="0" err="1"/>
              <a:t>degree</a:t>
            </a:r>
            <a:r>
              <a:rPr lang="fr-FR" dirty="0"/>
              <a:t> of </a:t>
            </a:r>
            <a:r>
              <a:rPr lang="fr-FR" dirty="0" err="1"/>
              <a:t>freedom</a:t>
            </a:r>
            <a:r>
              <a:rPr lang="fr-FR" dirty="0"/>
              <a:t> »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el-GR" b="1" dirty="0"/>
              <a:t>σ</a:t>
            </a:r>
            <a:r>
              <a:rPr lang="fr-FR" b="1" dirty="0"/>
              <a:t>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take</a:t>
            </a:r>
            <a:r>
              <a:rPr lang="fr-FR" dirty="0"/>
              <a:t> on </a:t>
            </a:r>
            <a:r>
              <a:rPr lang="fr-FR" dirty="0" err="1"/>
              <a:t>two</a:t>
            </a:r>
            <a:r>
              <a:rPr lang="fr-FR" dirty="0"/>
              <a:t> values, </a:t>
            </a:r>
          </a:p>
          <a:p>
            <a:r>
              <a:rPr lang="fr-FR" dirty="0" err="1"/>
              <a:t>namely</a:t>
            </a:r>
            <a:r>
              <a:rPr lang="fr-FR" dirty="0"/>
              <a:t> </a:t>
            </a:r>
            <a:r>
              <a:rPr lang="el-GR" b="1" dirty="0"/>
              <a:t>σ </a:t>
            </a:r>
            <a:r>
              <a:rPr lang="fr-FR" b="1" dirty="0"/>
              <a:t>=</a:t>
            </a:r>
            <a:r>
              <a:rPr lang="fr-FR" dirty="0"/>
              <a:t>+1 and </a:t>
            </a:r>
            <a:r>
              <a:rPr lang="el-GR" b="1" dirty="0"/>
              <a:t>σ</a:t>
            </a:r>
            <a:r>
              <a:rPr lang="fr-FR" b="1" dirty="0"/>
              <a:t>=</a:t>
            </a:r>
            <a:r>
              <a:rPr lang="fr-FR" dirty="0"/>
              <a:t> -1 </a:t>
            </a:r>
          </a:p>
          <a:p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experiment</a:t>
            </a:r>
            <a:r>
              <a:rPr lang="fr-FR" dirty="0"/>
              <a:t> </a:t>
            </a:r>
            <a:r>
              <a:rPr lang="fr-FR" dirty="0" err="1"/>
              <a:t>involves</a:t>
            </a:r>
            <a:r>
              <a:rPr lang="fr-FR" dirty="0"/>
              <a:t> an </a:t>
            </a:r>
            <a:r>
              <a:rPr lang="fr-FR" dirty="0" err="1"/>
              <a:t>apparatus</a:t>
            </a:r>
            <a:r>
              <a:rPr lang="fr-FR" dirty="0"/>
              <a:t> A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interacts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system (the spin) and records the value of </a:t>
            </a:r>
            <a:r>
              <a:rPr lang="el-GR" b="1" dirty="0"/>
              <a:t>σ</a:t>
            </a:r>
            <a:endParaRPr lang="fr-FR" b="1" dirty="0"/>
          </a:p>
          <a:p>
            <a:endParaRPr lang="fr-FR" b="1" dirty="0"/>
          </a:p>
          <a:p>
            <a:r>
              <a:rPr lang="fr-FR" dirty="0"/>
              <a:t>The </a:t>
            </a:r>
            <a:r>
              <a:rPr lang="fr-FR" dirty="0" err="1"/>
              <a:t>apparatus</a:t>
            </a:r>
            <a:r>
              <a:rPr lang="fr-FR" dirty="0"/>
              <a:t> </a:t>
            </a:r>
            <a:r>
              <a:rPr lang="fr-FR" i="1" dirty="0" err="1"/>
              <a:t>prepares</a:t>
            </a:r>
            <a:r>
              <a:rPr lang="fr-FR" dirty="0"/>
              <a:t> the spin in one of the </a:t>
            </a:r>
            <a:r>
              <a:rPr lang="fr-FR" dirty="0" err="1"/>
              <a:t>two</a:t>
            </a:r>
            <a:r>
              <a:rPr lang="fr-FR" dirty="0"/>
              <a:t> states and </a:t>
            </a:r>
            <a:r>
              <a:rPr lang="fr-FR" dirty="0" err="1"/>
              <a:t>subsequent</a:t>
            </a:r>
            <a:r>
              <a:rPr lang="fr-FR" dirty="0"/>
              <a:t> </a:t>
            </a:r>
            <a:r>
              <a:rPr lang="fr-FR" dirty="0" err="1"/>
              <a:t>experiments</a:t>
            </a:r>
            <a:r>
              <a:rPr lang="fr-FR" dirty="0"/>
              <a:t> </a:t>
            </a:r>
            <a:r>
              <a:rPr lang="fr-FR" i="1" dirty="0" err="1"/>
              <a:t>confirm</a:t>
            </a:r>
            <a:r>
              <a:rPr lang="fr-FR" i="1" dirty="0"/>
              <a:t> </a:t>
            </a:r>
            <a:r>
              <a:rPr lang="fr-FR" dirty="0" err="1"/>
              <a:t>that</a:t>
            </a:r>
            <a:r>
              <a:rPr lang="fr-FR" dirty="0"/>
              <a:t> state.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0DF8F-9581-43E3-99A0-ECBD55F676F5}"/>
              </a:ext>
            </a:extLst>
          </p:cNvPr>
          <p:cNvSpPr/>
          <p:nvPr/>
        </p:nvSpPr>
        <p:spPr>
          <a:xfrm>
            <a:off x="593714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F4D7FF4-87D7-4FAF-BF20-F831499F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35" y="2045604"/>
            <a:ext cx="4474942" cy="447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5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65" y="404398"/>
            <a:ext cx="7729728" cy="1188720"/>
          </a:xfrm>
        </p:spPr>
        <p:txBody>
          <a:bodyPr/>
          <a:lstStyle/>
          <a:p>
            <a:r>
              <a:rPr lang="fr-FR" dirty="0"/>
              <a:t>AN EXPERIMENT (2)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6FA81E-0B3D-43BB-A468-2DD47AD59AFD}"/>
              </a:ext>
            </a:extLst>
          </p:cNvPr>
          <p:cNvSpPr txBox="1"/>
          <p:nvPr/>
        </p:nvSpPr>
        <p:spPr>
          <a:xfrm>
            <a:off x="6732494" y="2375647"/>
            <a:ext cx="45764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preparing</a:t>
            </a:r>
            <a:r>
              <a:rPr lang="fr-FR" dirty="0"/>
              <a:t> the spin by </a:t>
            </a:r>
            <a:r>
              <a:rPr lang="fr-FR" dirty="0" err="1"/>
              <a:t>measuring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turn</a:t>
            </a:r>
            <a:r>
              <a:rPr lang="fr-FR" dirty="0"/>
              <a:t> the </a:t>
            </a:r>
            <a:r>
              <a:rPr lang="fr-FR" dirty="0" err="1"/>
              <a:t>apparatus</a:t>
            </a:r>
            <a:r>
              <a:rPr lang="fr-FR" dirty="0"/>
              <a:t> </a:t>
            </a:r>
            <a:r>
              <a:rPr lang="fr-FR" dirty="0" err="1"/>
              <a:t>upside</a:t>
            </a:r>
            <a:r>
              <a:rPr lang="fr-FR" dirty="0"/>
              <a:t> down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measure</a:t>
            </a:r>
            <a:r>
              <a:rPr lang="fr-FR" dirty="0"/>
              <a:t> </a:t>
            </a:r>
            <a:r>
              <a:rPr lang="el-GR" b="1" dirty="0"/>
              <a:t>σ</a:t>
            </a:r>
            <a:r>
              <a:rPr lang="fr-FR" b="1" dirty="0"/>
              <a:t> </a:t>
            </a:r>
            <a:r>
              <a:rPr lang="fr-FR" dirty="0" err="1"/>
              <a:t>again</a:t>
            </a:r>
            <a:r>
              <a:rPr lang="fr-FR" dirty="0"/>
              <a:t>.</a:t>
            </a:r>
          </a:p>
          <a:p>
            <a:endParaRPr lang="fr-FR" b="1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orginally</a:t>
            </a:r>
            <a:r>
              <a:rPr lang="fr-FR" dirty="0"/>
              <a:t> </a:t>
            </a:r>
            <a:r>
              <a:rPr lang="fr-FR" dirty="0" err="1"/>
              <a:t>prepared</a:t>
            </a:r>
            <a:r>
              <a:rPr lang="fr-FR" dirty="0"/>
              <a:t> </a:t>
            </a:r>
            <a:r>
              <a:rPr lang="el-GR" b="1" dirty="0"/>
              <a:t>σ</a:t>
            </a:r>
            <a:r>
              <a:rPr lang="fr-FR" b="1" dirty="0"/>
              <a:t>=+1, </a:t>
            </a:r>
            <a:r>
              <a:rPr lang="fr-FR" dirty="0"/>
              <a:t>the </a:t>
            </a:r>
            <a:r>
              <a:rPr lang="fr-FR" dirty="0" err="1"/>
              <a:t>apparatus</a:t>
            </a:r>
            <a:r>
              <a:rPr lang="fr-FR" dirty="0"/>
              <a:t> records </a:t>
            </a:r>
            <a:r>
              <a:rPr lang="el-GR" b="1" dirty="0"/>
              <a:t>σ</a:t>
            </a:r>
            <a:r>
              <a:rPr lang="fr-FR" b="1" dirty="0"/>
              <a:t>=-1 </a:t>
            </a:r>
            <a:r>
              <a:rPr lang="fr-FR" dirty="0"/>
              <a:t>and vice versa</a:t>
            </a:r>
          </a:p>
          <a:p>
            <a:endParaRPr lang="fr-FR" dirty="0"/>
          </a:p>
          <a:p>
            <a:r>
              <a:rPr lang="fr-FR" dirty="0"/>
              <a:t>Can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conclude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el-GR" b="1" dirty="0"/>
              <a:t>σ</a:t>
            </a:r>
            <a:r>
              <a:rPr lang="fr-FR" b="1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degree</a:t>
            </a:r>
            <a:r>
              <a:rPr lang="fr-FR" dirty="0"/>
              <a:t> of </a:t>
            </a:r>
            <a:r>
              <a:rPr lang="fr-FR" dirty="0" err="1"/>
              <a:t>freedom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sense</a:t>
            </a:r>
            <a:r>
              <a:rPr lang="fr-FR" dirty="0"/>
              <a:t> of direction in </a:t>
            </a:r>
            <a:r>
              <a:rPr lang="fr-FR" dirty="0" err="1"/>
              <a:t>space</a:t>
            </a:r>
            <a:r>
              <a:rPr lang="fr-FR" dirty="0"/>
              <a:t>?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5E85A798-B80C-41D7-9298-138363387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543961" y="1789669"/>
            <a:ext cx="32956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7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65" y="404398"/>
            <a:ext cx="7729728" cy="1188720"/>
          </a:xfrm>
        </p:spPr>
        <p:txBody>
          <a:bodyPr/>
          <a:lstStyle/>
          <a:p>
            <a:r>
              <a:rPr lang="fr-FR" dirty="0"/>
              <a:t>AN EXPERIMENT (3)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6FA81E-0B3D-43BB-A468-2DD47AD59AFD}"/>
              </a:ext>
            </a:extLst>
          </p:cNvPr>
          <p:cNvSpPr txBox="1"/>
          <p:nvPr/>
        </p:nvSpPr>
        <p:spPr>
          <a:xfrm>
            <a:off x="6638365" y="1515035"/>
            <a:ext cx="457648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If 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convinced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spin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vector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naturally</a:t>
            </a:r>
            <a:r>
              <a:rPr lang="fr-FR" dirty="0"/>
              <a:t> </a:t>
            </a:r>
            <a:r>
              <a:rPr lang="fr-FR" dirty="0" err="1"/>
              <a:t>describe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by </a:t>
            </a:r>
            <a:r>
              <a:rPr lang="fr-FR" dirty="0" err="1"/>
              <a:t>three</a:t>
            </a:r>
            <a:r>
              <a:rPr lang="fr-FR" dirty="0"/>
              <a:t> components </a:t>
            </a:r>
            <a:r>
              <a:rPr lang="el-GR" dirty="0"/>
              <a:t>σ</a:t>
            </a:r>
            <a:r>
              <a:rPr lang="fr-FR" baseline="-25000" dirty="0"/>
              <a:t>x</a:t>
            </a:r>
            <a:r>
              <a:rPr lang="fr-FR" dirty="0"/>
              <a:t>, </a:t>
            </a:r>
            <a:r>
              <a:rPr lang="el-GR" dirty="0"/>
              <a:t>σ</a:t>
            </a:r>
            <a:r>
              <a:rPr lang="fr-FR" baseline="-25000" dirty="0"/>
              <a:t>y</a:t>
            </a:r>
            <a:r>
              <a:rPr lang="fr-FR" dirty="0"/>
              <a:t> and </a:t>
            </a:r>
            <a:r>
              <a:rPr lang="el-GR" dirty="0"/>
              <a:t>σ</a:t>
            </a:r>
            <a:r>
              <a:rPr lang="fr-FR" baseline="-25000" dirty="0"/>
              <a:t>z</a:t>
            </a:r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rotate</a:t>
            </a:r>
            <a:r>
              <a:rPr lang="fr-FR" dirty="0"/>
              <a:t> the </a:t>
            </a:r>
            <a:r>
              <a:rPr lang="fr-FR" dirty="0" err="1"/>
              <a:t>apparatus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an </a:t>
            </a:r>
            <a:r>
              <a:rPr lang="fr-FR" dirty="0" err="1"/>
              <a:t>arbitrary</a:t>
            </a:r>
            <a:r>
              <a:rPr lang="fr-FR" dirty="0"/>
              <a:t> angle, </a:t>
            </a:r>
            <a:r>
              <a:rPr lang="fr-FR" dirty="0" err="1"/>
              <a:t>say</a:t>
            </a:r>
            <a:r>
              <a:rPr lang="fr-FR" dirty="0"/>
              <a:t> </a:t>
            </a:r>
            <a:r>
              <a:rPr lang="el-GR" dirty="0"/>
              <a:t>π</a:t>
            </a:r>
            <a:r>
              <a:rPr lang="fr-FR" dirty="0"/>
              <a:t>/2 , </a:t>
            </a:r>
            <a:r>
              <a:rPr lang="fr-FR" dirty="0" err="1"/>
              <a:t>along</a:t>
            </a:r>
            <a:r>
              <a:rPr lang="fr-FR" dirty="0"/>
              <a:t> the x-axis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measurement</a:t>
            </a:r>
            <a:r>
              <a:rPr lang="fr-FR" dirty="0"/>
              <a:t> of the x component of </a:t>
            </a:r>
            <a:r>
              <a:rPr lang="el-GR" dirty="0"/>
              <a:t>σ</a:t>
            </a:r>
            <a:r>
              <a:rPr lang="fr-FR" dirty="0"/>
              <a:t> = </a:t>
            </a:r>
            <a:r>
              <a:rPr lang="el-GR" dirty="0"/>
              <a:t>σ</a:t>
            </a:r>
            <a:r>
              <a:rPr lang="fr-FR" baseline="-25000" dirty="0"/>
              <a:t>x</a:t>
            </a:r>
          </a:p>
          <a:p>
            <a:endParaRPr lang="fr-FR" baseline="-25000" dirty="0"/>
          </a:p>
          <a:p>
            <a:r>
              <a:rPr lang="fr-FR" dirty="0" err="1"/>
              <a:t>Instead</a:t>
            </a:r>
            <a:r>
              <a:rPr lang="fr-FR" dirty="0"/>
              <a:t> </a:t>
            </a:r>
            <a:r>
              <a:rPr lang="fr-FR" dirty="0" err="1"/>
              <a:t>og</a:t>
            </a:r>
            <a:r>
              <a:rPr lang="fr-FR" dirty="0"/>
              <a:t> </a:t>
            </a:r>
            <a:r>
              <a:rPr lang="fr-FR" dirty="0" err="1"/>
              <a:t>giving</a:t>
            </a:r>
            <a:r>
              <a:rPr lang="fr-FR" dirty="0"/>
              <a:t> </a:t>
            </a:r>
            <a:r>
              <a:rPr lang="el-GR" dirty="0"/>
              <a:t>σ</a:t>
            </a:r>
            <a:r>
              <a:rPr lang="fr-FR" baseline="-25000" dirty="0"/>
              <a:t>x</a:t>
            </a:r>
            <a:r>
              <a:rPr lang="fr-FR" dirty="0"/>
              <a:t>=0 the </a:t>
            </a:r>
            <a:r>
              <a:rPr lang="fr-FR" dirty="0" err="1"/>
              <a:t>apparatus</a:t>
            </a:r>
            <a:r>
              <a:rPr lang="fr-FR" dirty="0"/>
              <a:t> </a:t>
            </a:r>
            <a:r>
              <a:rPr lang="fr-FR" dirty="0" err="1"/>
              <a:t>gives</a:t>
            </a:r>
            <a:r>
              <a:rPr lang="fr-FR" dirty="0"/>
              <a:t>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el-GR" dirty="0"/>
              <a:t>σ</a:t>
            </a:r>
            <a:r>
              <a:rPr lang="fr-FR" baseline="-25000" dirty="0"/>
              <a:t>x</a:t>
            </a:r>
            <a:r>
              <a:rPr lang="fr-FR" dirty="0"/>
              <a:t>=+1 or </a:t>
            </a:r>
            <a:r>
              <a:rPr lang="el-GR" dirty="0"/>
              <a:t>σ</a:t>
            </a:r>
            <a:r>
              <a:rPr lang="fr-FR" baseline="-25000" dirty="0"/>
              <a:t>x</a:t>
            </a:r>
            <a:r>
              <a:rPr lang="fr-FR" dirty="0"/>
              <a:t>=-1</a:t>
            </a:r>
          </a:p>
          <a:p>
            <a:endParaRPr lang="fr-FR" dirty="0"/>
          </a:p>
          <a:p>
            <a:r>
              <a:rPr lang="fr-FR" dirty="0"/>
              <a:t>Suppose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repeat</a:t>
            </a:r>
            <a:r>
              <a:rPr lang="fr-FR" dirty="0"/>
              <a:t> the </a:t>
            </a:r>
            <a:r>
              <a:rPr lang="fr-FR" dirty="0" err="1"/>
              <a:t>operation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times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Prepare</a:t>
            </a:r>
            <a:r>
              <a:rPr lang="fr-FR" dirty="0"/>
              <a:t> </a:t>
            </a:r>
            <a:r>
              <a:rPr lang="el-GR" dirty="0"/>
              <a:t>σ</a:t>
            </a:r>
            <a:r>
              <a:rPr lang="fr-FR" baseline="-25000" dirty="0"/>
              <a:t>z</a:t>
            </a:r>
            <a:r>
              <a:rPr lang="fr-FR" dirty="0"/>
              <a:t>=+1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Rotate</a:t>
            </a:r>
            <a:r>
              <a:rPr lang="fr-FR" dirty="0"/>
              <a:t> the </a:t>
            </a:r>
            <a:r>
              <a:rPr lang="fr-FR" dirty="0" err="1"/>
              <a:t>apparatus</a:t>
            </a:r>
            <a:r>
              <a:rPr lang="fr-FR" dirty="0"/>
              <a:t> </a:t>
            </a:r>
            <a:r>
              <a:rPr lang="fr-FR" dirty="0" err="1"/>
              <a:t>along</a:t>
            </a:r>
            <a:r>
              <a:rPr lang="fr-FR" dirty="0"/>
              <a:t> the x-axis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Measure</a:t>
            </a:r>
            <a:r>
              <a:rPr lang="fr-FR" dirty="0"/>
              <a:t> </a:t>
            </a:r>
            <a:r>
              <a:rPr lang="el-GR" dirty="0"/>
              <a:t>σ</a:t>
            </a:r>
            <a:r>
              <a:rPr lang="fr-FR" baseline="-25000" dirty="0"/>
              <a:t>x</a:t>
            </a:r>
          </a:p>
          <a:p>
            <a:endParaRPr lang="fr-FR" baseline="-25000" dirty="0"/>
          </a:p>
          <a:p>
            <a:r>
              <a:rPr lang="fr-FR" dirty="0"/>
              <a:t>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+1 </a:t>
            </a:r>
            <a:r>
              <a:rPr lang="fr-FR" dirty="0" err="1"/>
              <a:t>equals</a:t>
            </a:r>
            <a:r>
              <a:rPr lang="fr-FR" dirty="0"/>
              <a:t> to </a:t>
            </a:r>
            <a:r>
              <a:rPr lang="fr-FR" dirty="0" err="1"/>
              <a:t>number</a:t>
            </a:r>
            <a:r>
              <a:rPr lang="fr-FR" dirty="0"/>
              <a:t> of -1.</a:t>
            </a:r>
          </a:p>
          <a:p>
            <a:endParaRPr lang="fr-FR" dirty="0"/>
          </a:p>
        </p:txBody>
      </p:sp>
      <p:pic>
        <p:nvPicPr>
          <p:cNvPr id="6" name="Image 5" descr="Une image contenant objet&#10;&#10;Description générée automatiquement">
            <a:extLst>
              <a:ext uri="{FF2B5EF4-FFF2-40B4-BE49-F238E27FC236}">
                <a16:creationId xmlns:a16="http://schemas.microsoft.com/office/drawing/2014/main" id="{3A1D3DB8-5BD0-462D-8C9F-DF718C92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82" y="2263807"/>
            <a:ext cx="4639085" cy="34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8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65" y="404398"/>
            <a:ext cx="7729728" cy="1188720"/>
          </a:xfrm>
        </p:spPr>
        <p:txBody>
          <a:bodyPr/>
          <a:lstStyle/>
          <a:p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of</a:t>
            </a:r>
            <a:br>
              <a:rPr lang="fr-FR" dirty="0"/>
            </a:br>
            <a:r>
              <a:rPr lang="fr-FR" dirty="0"/>
              <a:t> QUANTUM QUANTITY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6FA81E-0B3D-43BB-A468-2DD47AD59AFD}"/>
              </a:ext>
            </a:extLst>
          </p:cNvPr>
          <p:cNvSpPr txBox="1"/>
          <p:nvPr/>
        </p:nvSpPr>
        <p:spPr>
          <a:xfrm>
            <a:off x="6584578" y="1922930"/>
            <a:ext cx="45764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More </a:t>
            </a:r>
            <a:r>
              <a:rPr lang="fr-FR" dirty="0" err="1"/>
              <a:t>generally</a:t>
            </a:r>
            <a:r>
              <a:rPr lang="fr-FR" dirty="0"/>
              <a:t>, </a:t>
            </a:r>
            <a:r>
              <a:rPr lang="fr-FR" dirty="0" err="1"/>
              <a:t>prepare</a:t>
            </a:r>
            <a:r>
              <a:rPr lang="fr-FR" dirty="0"/>
              <a:t> a spin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apparatus</a:t>
            </a:r>
            <a:r>
              <a:rPr lang="fr-FR" dirty="0"/>
              <a:t> </a:t>
            </a:r>
            <a:r>
              <a:rPr lang="fr-FR" dirty="0" err="1"/>
              <a:t>reads</a:t>
            </a:r>
            <a:r>
              <a:rPr lang="fr-FR" dirty="0"/>
              <a:t> +1 in a m direction.</a:t>
            </a:r>
          </a:p>
          <a:p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disturbing</a:t>
            </a:r>
            <a:r>
              <a:rPr lang="fr-FR" dirty="0"/>
              <a:t> the spin, </a:t>
            </a:r>
            <a:r>
              <a:rPr lang="fr-FR" dirty="0" err="1"/>
              <a:t>rotate</a:t>
            </a:r>
            <a:r>
              <a:rPr lang="fr-FR" dirty="0"/>
              <a:t> the </a:t>
            </a:r>
            <a:r>
              <a:rPr lang="fr-FR" dirty="0" err="1"/>
              <a:t>apparatus</a:t>
            </a:r>
            <a:r>
              <a:rPr lang="fr-FR" dirty="0"/>
              <a:t> to the direction n</a:t>
            </a:r>
          </a:p>
          <a:p>
            <a:r>
              <a:rPr lang="fr-FR" dirty="0" err="1"/>
              <a:t>Then</a:t>
            </a:r>
            <a:r>
              <a:rPr lang="fr-FR" dirty="0"/>
              <a:t> the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n.m (</a:t>
            </a:r>
            <a:r>
              <a:rPr lang="fr-FR" dirty="0" err="1"/>
              <a:t>vectors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The quantum </a:t>
            </a:r>
            <a:r>
              <a:rPr lang="fr-FR" dirty="0" err="1"/>
              <a:t>mechanical</a:t>
            </a:r>
            <a:r>
              <a:rPr lang="fr-FR" dirty="0"/>
              <a:t> notation for the </a:t>
            </a:r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of a </a:t>
            </a:r>
            <a:r>
              <a:rPr lang="fr-FR" dirty="0" err="1"/>
              <a:t>quantity</a:t>
            </a:r>
            <a:r>
              <a:rPr lang="fr-FR" dirty="0"/>
              <a:t> Q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Dirac’s</a:t>
            </a:r>
            <a:r>
              <a:rPr lang="fr-FR" dirty="0"/>
              <a:t> </a:t>
            </a:r>
            <a:r>
              <a:rPr lang="fr-FR" dirty="0" err="1"/>
              <a:t>bracket</a:t>
            </a:r>
            <a:r>
              <a:rPr lang="fr-FR" dirty="0"/>
              <a:t> notation &lt;Q&gt;</a:t>
            </a:r>
          </a:p>
          <a:p>
            <a:endParaRPr lang="fr-FR" dirty="0"/>
          </a:p>
          <a:p>
            <a:r>
              <a:rPr lang="fr-FR" dirty="0"/>
              <a:t>&lt;</a:t>
            </a:r>
            <a:r>
              <a:rPr lang="el-GR" dirty="0"/>
              <a:t> σ </a:t>
            </a:r>
            <a:r>
              <a:rPr lang="fr-FR" dirty="0"/>
              <a:t>&gt; = n.m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55E816-2177-4A7A-9D9B-DD0A9D56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40" y="2081632"/>
            <a:ext cx="4869250" cy="36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6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BB7DD-C655-4498-969C-30CB9917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65" y="404398"/>
            <a:ext cx="7729728" cy="1188720"/>
          </a:xfrm>
        </p:spPr>
        <p:txBody>
          <a:bodyPr/>
          <a:lstStyle/>
          <a:p>
            <a:r>
              <a:rPr lang="fr-FR" dirty="0"/>
              <a:t>CLASSICAL LOGIC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6FA81E-0B3D-43BB-A468-2DD47AD59AFD}"/>
              </a:ext>
            </a:extLst>
          </p:cNvPr>
          <p:cNvSpPr txBox="1"/>
          <p:nvPr/>
        </p:nvSpPr>
        <p:spPr>
          <a:xfrm>
            <a:off x="6302190" y="1766048"/>
            <a:ext cx="550881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Subset</a:t>
            </a:r>
            <a:r>
              <a:rPr lang="fr-FR" dirty="0"/>
              <a:t> A </a:t>
            </a:r>
            <a:r>
              <a:rPr lang="fr-FR" dirty="0" err="1"/>
              <a:t>represents</a:t>
            </a:r>
            <a:r>
              <a:rPr lang="fr-FR" dirty="0"/>
              <a:t> the proposition « the die show an </a:t>
            </a:r>
            <a:r>
              <a:rPr lang="fr-FR" dirty="0" err="1"/>
              <a:t>odd-numbered</a:t>
            </a:r>
            <a:r>
              <a:rPr lang="fr-FR" dirty="0"/>
              <a:t> face »</a:t>
            </a:r>
          </a:p>
          <a:p>
            <a:endParaRPr lang="fr-FR" dirty="0"/>
          </a:p>
          <a:p>
            <a:r>
              <a:rPr lang="fr-FR" dirty="0" err="1"/>
              <a:t>Subset</a:t>
            </a:r>
            <a:r>
              <a:rPr lang="fr-FR" dirty="0"/>
              <a:t> B </a:t>
            </a:r>
            <a:r>
              <a:rPr lang="fr-FR" dirty="0" err="1"/>
              <a:t>represents</a:t>
            </a:r>
            <a:r>
              <a:rPr lang="fr-FR" dirty="0"/>
              <a:t> the proposition « the die shows a </a:t>
            </a:r>
            <a:r>
              <a:rPr lang="fr-FR" dirty="0" err="1"/>
              <a:t>number</a:t>
            </a:r>
            <a:r>
              <a:rPr lang="fr-FR" dirty="0"/>
              <a:t> &lt; 4</a:t>
            </a:r>
          </a:p>
          <a:p>
            <a:endParaRPr lang="fr-FR" dirty="0"/>
          </a:p>
          <a:p>
            <a:r>
              <a:rPr lang="fr-FR" dirty="0"/>
              <a:t>(A OR B) = (B OR A)</a:t>
            </a:r>
          </a:p>
          <a:p>
            <a:endParaRPr lang="fr-FR" dirty="0"/>
          </a:p>
          <a:p>
            <a:r>
              <a:rPr lang="fr-FR" dirty="0"/>
              <a:t>A: the z component of the spin </a:t>
            </a:r>
            <a:r>
              <a:rPr lang="fr-FR" dirty="0" err="1"/>
              <a:t>is</a:t>
            </a:r>
            <a:r>
              <a:rPr lang="fr-FR" dirty="0"/>
              <a:t> +1</a:t>
            </a:r>
          </a:p>
          <a:p>
            <a:r>
              <a:rPr lang="fr-FR" dirty="0"/>
              <a:t>B: the x component of the spin </a:t>
            </a:r>
            <a:r>
              <a:rPr lang="fr-FR" dirty="0" err="1"/>
              <a:t>is</a:t>
            </a:r>
            <a:r>
              <a:rPr lang="fr-FR" dirty="0"/>
              <a:t> +1</a:t>
            </a:r>
          </a:p>
          <a:p>
            <a:endParaRPr lang="fr-FR" dirty="0"/>
          </a:p>
          <a:p>
            <a:r>
              <a:rPr lang="fr-FR" dirty="0"/>
              <a:t>(A or B) the </a:t>
            </a:r>
            <a:r>
              <a:rPr lang="fr-FR" dirty="0" err="1"/>
              <a:t>order</a:t>
            </a:r>
            <a:r>
              <a:rPr lang="fr-FR" dirty="0"/>
              <a:t> of </a:t>
            </a:r>
            <a:r>
              <a:rPr lang="fr-FR" dirty="0" err="1"/>
              <a:t>operations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not change the </a:t>
            </a:r>
            <a:r>
              <a:rPr lang="fr-FR" dirty="0" err="1"/>
              <a:t>result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Suppose </a:t>
            </a:r>
            <a:r>
              <a:rPr lang="el-GR" dirty="0"/>
              <a:t>σ</a:t>
            </a:r>
            <a:r>
              <a:rPr lang="fr-FR" baseline="-25000" dirty="0"/>
              <a:t>z</a:t>
            </a:r>
            <a:r>
              <a:rPr lang="fr-FR" dirty="0"/>
              <a:t>=+1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el-GR" dirty="0"/>
              <a:t>σ</a:t>
            </a:r>
            <a:r>
              <a:rPr lang="fr-FR" baseline="-25000" dirty="0"/>
              <a:t>x</a:t>
            </a:r>
            <a:r>
              <a:rPr lang="fr-FR" dirty="0"/>
              <a:t>=+1 or </a:t>
            </a:r>
            <a:r>
              <a:rPr lang="el-GR" dirty="0"/>
              <a:t>σ</a:t>
            </a:r>
            <a:r>
              <a:rPr lang="fr-FR" baseline="-25000" dirty="0"/>
              <a:t>x</a:t>
            </a:r>
            <a:r>
              <a:rPr lang="fr-FR" dirty="0"/>
              <a:t>=-1 and the proposition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true</a:t>
            </a:r>
            <a:r>
              <a:rPr lang="fr-FR" dirty="0"/>
              <a:t> in </a:t>
            </a:r>
            <a:r>
              <a:rPr lang="fr-FR" dirty="0" err="1"/>
              <a:t>each</a:t>
            </a:r>
            <a:r>
              <a:rPr lang="fr-FR" dirty="0"/>
              <a:t> case. </a:t>
            </a:r>
          </a:p>
          <a:p>
            <a:r>
              <a:rPr lang="fr-FR" dirty="0" err="1"/>
              <a:t>That’s</a:t>
            </a:r>
            <a:r>
              <a:rPr lang="fr-FR" dirty="0"/>
              <a:t> </a:t>
            </a:r>
            <a:r>
              <a:rPr lang="fr-FR" dirty="0" err="1"/>
              <a:t>exactly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start by </a:t>
            </a:r>
            <a:r>
              <a:rPr lang="fr-FR" dirty="0" err="1"/>
              <a:t>observing</a:t>
            </a:r>
            <a:r>
              <a:rPr lang="fr-FR" dirty="0"/>
              <a:t> </a:t>
            </a:r>
            <a:r>
              <a:rPr lang="el-GR" dirty="0"/>
              <a:t>σ</a:t>
            </a:r>
            <a:r>
              <a:rPr lang="fr-FR" baseline="-25000" dirty="0"/>
              <a:t>x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51A9E-71E4-4932-85F2-C0783B7608B3}"/>
              </a:ext>
            </a:extLst>
          </p:cNvPr>
          <p:cNvSpPr/>
          <p:nvPr/>
        </p:nvSpPr>
        <p:spPr>
          <a:xfrm>
            <a:off x="5901075" y="324433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σ</a:t>
            </a:r>
            <a:r>
              <a:rPr lang="fr-FR" baseline="-25000" dirty="0"/>
              <a:t>x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79F25B-2833-4FFB-B137-A9001598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32" y="2131439"/>
            <a:ext cx="4789998" cy="35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02482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1504</TotalTime>
  <Words>2635</Words>
  <Application>Microsoft Office PowerPoint</Application>
  <PresentationFormat>Grand écran</PresentationFormat>
  <Paragraphs>296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Arial</vt:lpstr>
      <vt:lpstr>Corbel</vt:lpstr>
      <vt:lpstr>Gill Sans MT</vt:lpstr>
      <vt:lpstr>Times New Roman</vt:lpstr>
      <vt:lpstr>Colis</vt:lpstr>
      <vt:lpstr>QUANTUM MECHANICS  HAZARD and SUPERPOSITION</vt:lpstr>
      <vt:lpstr>QUANTUM MECHANICS IS CUNTERINTUITIVE</vt:lpstr>
      <vt:lpstr>QUANTUM ABSTRACTIONS</vt:lpstr>
      <vt:lpstr>SPINS AND QUBITS</vt:lpstr>
      <vt:lpstr>AN EXPERIMENT</vt:lpstr>
      <vt:lpstr>AN EXPERIMENT (2)</vt:lpstr>
      <vt:lpstr>AN EXPERIMENT (3)</vt:lpstr>
      <vt:lpstr>Statistical average of  QUANTUM QUANTITY</vt:lpstr>
      <vt:lpstr>CLASSICAL LOGIC</vt:lpstr>
      <vt:lpstr>QUANTUM LOGIC</vt:lpstr>
      <vt:lpstr>VECTOR SPACE</vt:lpstr>
      <vt:lpstr>STATES AS COLUMN VECTORS</vt:lpstr>
      <vt:lpstr>Ket VECTORS </vt:lpstr>
      <vt:lpstr>ORTHONORMAL BASIS </vt:lpstr>
      <vt:lpstr>SPIN STATES </vt:lpstr>
      <vt:lpstr>MEASUREMENT PROBALITIES </vt:lpstr>
      <vt:lpstr>SPIN STATE ALONG x-AXIS</vt:lpstr>
      <vt:lpstr>OBSERVABLES AS LINEAR  HERMITIAN OPERATORS</vt:lpstr>
      <vt:lpstr>EIGEN VECTORS AND EIGEN VALUES</vt:lpstr>
      <vt:lpstr>REAL EIGEN VALUES</vt:lpstr>
      <vt:lpstr> SPIN OPERATORS </vt:lpstr>
      <vt:lpstr> EXPECTATION VALUE </vt:lpstr>
      <vt:lpstr> EXPECTATION VALUE with SPIN </vt:lpstr>
      <vt:lpstr> UNCERTAINTY </vt:lpstr>
      <vt:lpstr> HEISENBERG Uncertainty principle</vt:lpstr>
      <vt:lpstr>SCHRÖDINGER EQUATION TIME AND CHANGE</vt:lpstr>
      <vt:lpstr>COLLAPSE</vt:lpstr>
      <vt:lpstr>MULTIPLE UNIVERSE</vt:lpstr>
      <vt:lpstr>WHAT IS CERTAIN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cyril vidal</dc:creator>
  <cp:lastModifiedBy>cyril vidal</cp:lastModifiedBy>
  <cp:revision>123</cp:revision>
  <dcterms:created xsi:type="dcterms:W3CDTF">2018-02-07T05:52:11Z</dcterms:created>
  <dcterms:modified xsi:type="dcterms:W3CDTF">2019-04-07T21:52:20Z</dcterms:modified>
</cp:coreProperties>
</file>