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958362" y="4531388"/>
            <a:ext cx="10140935"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CYRIL POORNARAJ J</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descr="A screenshot of a computer&#10;&#10;Description automatically generated">
            <a:extLst>
              <a:ext uri="{FF2B5EF4-FFF2-40B4-BE49-F238E27FC236}">
                <a16:creationId xmlns:a16="http://schemas.microsoft.com/office/drawing/2014/main" id="{E7219F13-712D-BA82-BAB8-07425C051E1A}"/>
              </a:ext>
            </a:extLst>
          </p:cNvPr>
          <p:cNvPicPr>
            <a:picLocks noChangeAspect="1"/>
          </p:cNvPicPr>
          <p:nvPr/>
        </p:nvPicPr>
        <p:blipFill>
          <a:blip r:embed="rId3"/>
          <a:stretch>
            <a:fillRect/>
          </a:stretch>
        </p:blipFill>
        <p:spPr>
          <a:xfrm>
            <a:off x="1811215" y="1360294"/>
            <a:ext cx="8985740" cy="47129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vt:lpstr>
      <vt:lpstr>Libre Franklin</vt:lpstr>
      <vt:lpstr>Arial</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Cyril Poornaraj</cp:lastModifiedBy>
  <cp:revision>5</cp:revision>
  <dcterms:modified xsi:type="dcterms:W3CDTF">2024-04-05T05:36:53Z</dcterms:modified>
</cp:coreProperties>
</file>