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35A3-A9D9-498C-86F1-B001827A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009B-FBE3-4C40-9787-C240FB90E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B7AE-5C23-4CD0-816E-FEE46C24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385C-34FC-43B9-B97F-AB96C18B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C1AF-DBFE-46B8-BCCB-5BFA028B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49A2-307C-421B-B4FE-C770AD86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9782-1FA4-44F6-93E3-B19307046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0DEE-2CC9-48B8-93BE-618B4153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3146-ABAF-41F0-B921-E84EEEFC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0218-FEF7-40DE-8CAD-077F9A2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7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0104A-9CC5-4719-87B9-958A324FA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ABE8D-7DFC-45A6-A3EB-B351BACF9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E1E6C-766A-4E87-8902-F53B8017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28A3-BA47-4FB4-8102-A42D7722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96B9-68BB-4FF9-9959-DDA3B1F4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4C94-C659-42B4-898E-512BA35F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4924-F0BF-448A-8495-A7E79E99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9FC8-544F-48AF-809A-148E9DBC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4BA02-235C-4E87-8556-6A18C485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C7E2-812A-4778-9ADD-FBD22942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4FE-B773-412A-9C7D-663A53E8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4CFDA-7F3B-42C1-AA6D-CC345F7C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2A0B-A586-4363-8E5F-5CD7FF8F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13D5-2696-45BB-8B54-65EFDC3A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CC07-541F-4E3B-8E0E-5EB162E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51AB-4217-4CE3-8DDC-24F5C3B4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C410-B646-4B92-A874-B54A84A40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2D4BB-8BE5-4709-B7E1-09C6994D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8B3D4-DB07-46B7-99F9-E56E94C7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FD04D-6163-40F9-BFFB-37083DFB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83D32-F058-437F-8906-B108F425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4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DF45-3B3D-4B50-9B97-D0A03E0B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A6855-AFEF-4EF7-AE39-24D10651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89B81-F03C-46EC-945A-30C99374E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BFC81-08FB-43F1-89BA-114C6C87D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E7C9-D19E-4E62-8412-71FE496ED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A8CC1-755E-445B-BBD9-B537EA04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422A6-991D-4FC1-8887-2AEFEA9E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F66C4-42CF-45B1-83D3-AD9BC0CF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813C-BA48-4BB0-B2B5-45B4B9C4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B87A0-4042-4C02-9F50-65BB6D7E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02090-6F9D-4AD3-8F51-B78A8A8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05437-3953-43D1-8CAE-B0462B7D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996A1-C404-401F-B2D7-C5189F98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00872-A5BF-4390-8C8C-1FB76E43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E2CE-4A82-47E2-BB69-DA1D8DD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C318-2CE6-4C27-A2A5-C451E2C5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7362-1E2A-4A90-90A6-C85755C2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98AE9-A850-4701-99B2-BA2FC284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D6D77-32D3-4C96-8E6E-95A28F65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B2C6B-C7DD-4752-B651-43E9EFC5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325DA-ADFF-4A4D-864B-A6B14ED7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FFBD-3B15-4B69-8931-5F83D114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99238-BE59-485D-9DF2-6CB80E0FE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EDC38-3C79-4EC6-9F7C-4821EFF2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0B06E-5BF1-4308-9E10-16311419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0D5C9-1C61-40D4-9614-D5202B56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6F1B-C217-4F7B-B5C8-67152541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AEE44-18D3-4611-9D3D-07969742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5D087-8135-4D5C-B63C-942E4398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D690-C9B4-4C4C-9943-707089C70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1C96-1DB7-4070-8D2B-D81FE241CA9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FA24-2A43-4FCB-B3F2-BEDECCC4C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EA78-767B-4E7D-BE89-12E7B0006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C971-A974-4D66-B8BC-CABCE89E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ardry.com/2020/01/28/nba-shot-charts-part-1/" TargetMode="External"/><Relationship Id="rId2" Type="http://schemas.openxmlformats.org/officeDocument/2006/relationships/hyperlink" Target="http://savvastjortjoglou.com/nba-shot-shar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r-bloggers.com/2019/06/mapping-nba-shot-loc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6B20-AE79-410A-BD88-E43825441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# 1</a:t>
            </a:r>
            <a:br>
              <a:rPr lang="en-US" dirty="0"/>
            </a:br>
            <a:r>
              <a:rPr lang="en-US" dirty="0"/>
              <a:t>Who was better?</a:t>
            </a:r>
            <a:br>
              <a:rPr lang="en-US" dirty="0"/>
            </a:br>
            <a:r>
              <a:rPr lang="en-US" dirty="0"/>
              <a:t>Jordan vs Bryant vs Lebron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74DD8-1B3E-4BE4-A450-2267A02DA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C462-7586-4D95-A84F-A7FC2711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DC5F-899E-4BD4-ABB4-9B407267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Clean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Eliminate duplicates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Work up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Narrow parameters down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Pts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Assists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Regular season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Playoff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Determine types of plots to make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Determine weak points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Bring in additional API’s? Outline API’s to look for?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9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0133-D3BF-4570-A889-C17876A5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visulaizations</a:t>
            </a:r>
            <a:r>
              <a:rPr lang="en-US" baseline="30000" dirty="0"/>
              <a:t>1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5E95-B48B-4C4B-AB41-E591FD17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1825625"/>
            <a:ext cx="5753100" cy="4351338"/>
          </a:xfrm>
        </p:spPr>
        <p:txBody>
          <a:bodyPr/>
          <a:lstStyle/>
          <a:p>
            <a:r>
              <a:rPr lang="en-US" dirty="0"/>
              <a:t>Ridgeline Plot</a:t>
            </a:r>
          </a:p>
          <a:p>
            <a:pPr lvl="1"/>
            <a:r>
              <a:rPr lang="en-US" dirty="0"/>
              <a:t>Per player per</a:t>
            </a:r>
          </a:p>
          <a:p>
            <a:pPr lvl="1"/>
            <a:r>
              <a:rPr lang="en-US" dirty="0"/>
              <a:t>Range: first to last year </a:t>
            </a:r>
          </a:p>
          <a:p>
            <a:pPr lvl="1"/>
            <a:r>
              <a:rPr lang="en-US" dirty="0"/>
              <a:t>Compare</a:t>
            </a:r>
          </a:p>
          <a:p>
            <a:pPr lvl="2"/>
            <a:r>
              <a:rPr lang="en-US" dirty="0"/>
              <a:t>Points </a:t>
            </a:r>
          </a:p>
          <a:p>
            <a:pPr lvl="2"/>
            <a:r>
              <a:rPr lang="en-US" dirty="0"/>
              <a:t>Assists</a:t>
            </a:r>
          </a:p>
          <a:p>
            <a:pPr lvl="2"/>
            <a:r>
              <a:rPr lang="en-US" dirty="0"/>
              <a:t>% FG </a:t>
            </a:r>
          </a:p>
          <a:p>
            <a:pPr lvl="2"/>
            <a:r>
              <a:rPr lang="en-US" dirty="0"/>
              <a:t>Wins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6361C1-AC0B-4A16-8F99-7639A61DB269}"/>
              </a:ext>
            </a:extLst>
          </p:cNvPr>
          <p:cNvGrpSpPr/>
          <p:nvPr/>
        </p:nvGrpSpPr>
        <p:grpSpPr>
          <a:xfrm>
            <a:off x="838200" y="1473535"/>
            <a:ext cx="4762500" cy="4658050"/>
            <a:chOff x="838200" y="1473535"/>
            <a:chExt cx="4762500" cy="46580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856107-2F57-4BA9-B1D3-D2C559840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712110"/>
              <a:ext cx="4762500" cy="34194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B71784-45C8-4976-8049-EDA625C3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73535"/>
              <a:ext cx="4762500" cy="1171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87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BD6-B677-4E73-BFFB-156C8AD3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visulaizations</a:t>
            </a:r>
            <a:r>
              <a:rPr lang="en-US" baseline="30000" dirty="0"/>
              <a:t>2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1DB1-6088-4F16-BF84-D6BD5B03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914" y="1825625"/>
            <a:ext cx="4305886" cy="4351338"/>
          </a:xfrm>
        </p:spPr>
        <p:txBody>
          <a:bodyPr/>
          <a:lstStyle/>
          <a:p>
            <a:r>
              <a:rPr lang="en-US" dirty="0"/>
              <a:t>Animated visualization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2BB2D4-47BE-4269-AA29-9936519A88F7}"/>
              </a:ext>
            </a:extLst>
          </p:cNvPr>
          <p:cNvGrpSpPr/>
          <p:nvPr/>
        </p:nvGrpSpPr>
        <p:grpSpPr>
          <a:xfrm>
            <a:off x="333960" y="1411685"/>
            <a:ext cx="6839537" cy="5426472"/>
            <a:chOff x="333960" y="1411685"/>
            <a:chExt cx="6839537" cy="54264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80FE2-8CDC-4462-871E-692E88B9F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60" y="2247107"/>
              <a:ext cx="6572250" cy="45910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5284CC-B43F-475D-806F-290761A5B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522" y="1411685"/>
              <a:ext cx="6657975" cy="1114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03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DD97-D856-4828-8D29-641E6FAE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visulaizations</a:t>
            </a:r>
            <a:r>
              <a:rPr lang="en-US" baseline="30000" dirty="0"/>
              <a:t>3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B85B-9CFC-4803-B0E9-B81A200C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4" y="1825625"/>
            <a:ext cx="464149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39B3F-6619-4EE6-85C3-0F4FF872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" y="1825625"/>
            <a:ext cx="66484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1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DBFA-FCE7-4242-AA7A-A9124E74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of highest point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A1FB-4F20-49B3-85CE-365DD3CE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904" y="1825625"/>
            <a:ext cx="4316896" cy="4351338"/>
          </a:xfrm>
        </p:spPr>
        <p:txBody>
          <a:bodyPr/>
          <a:lstStyle/>
          <a:p>
            <a:r>
              <a:rPr lang="en-US" dirty="0"/>
              <a:t>Upper 25% quartile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1CBD8-4030-41B5-B6E6-F8F61DE8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1" y="1962761"/>
            <a:ext cx="6075098" cy="40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7244-21C1-4C58-BB87-F55FF5EC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 Heatmap</a:t>
            </a:r>
            <a:r>
              <a:rPr lang="en-US"/>
              <a:t>/Scatter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6A54-F38D-4064-8F44-1F1D6AB7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964" y="1825625"/>
            <a:ext cx="394583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http://savvastjortjoglou.com/nba-shot-sharts.html</a:t>
            </a:r>
            <a:endParaRPr lang="en-US" dirty="0"/>
          </a:p>
          <a:p>
            <a:r>
              <a:rPr lang="en-US" dirty="0">
                <a:hlinkClick r:id="rId3"/>
              </a:rPr>
              <a:t>https://datavizardry.com/2020/01/28/nba-shot-charts-part-1/</a:t>
            </a:r>
            <a:endParaRPr lang="en-US" dirty="0"/>
          </a:p>
          <a:p>
            <a:r>
              <a:rPr lang="en-US" dirty="0">
                <a:hlinkClick r:id="rId4"/>
              </a:rPr>
              <a:t>https://www.r-bloggers.com/2019/06/mapping-nba-shot-locations/</a:t>
            </a:r>
            <a:endParaRPr lang="en-US" dirty="0"/>
          </a:p>
          <a:p>
            <a:r>
              <a:rPr lang="en-US" dirty="0"/>
              <a:t>Where to get API?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498F9-4A5E-4127-9DEA-EEC4D91B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86" y="1269033"/>
            <a:ext cx="3172829" cy="2827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696F7-2B9A-4BF2-ADA9-E29ACDF7D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222" y="3058601"/>
            <a:ext cx="4079629" cy="37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Project # 1 Who was better? Jordan vs Bryant vs Lebron</vt:lpstr>
      <vt:lpstr>PowerPoint Presentation</vt:lpstr>
      <vt:lpstr>Types of data visulaizations1…</vt:lpstr>
      <vt:lpstr>Types of data visulaizations2…</vt:lpstr>
      <vt:lpstr>Types of data visulaizations3…</vt:lpstr>
      <vt:lpstr>Boxplot of highest point stats</vt:lpstr>
      <vt:lpstr>Shot Heatmap/Scatter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 1 Who was better? Jordan vs Bryant vs Lebron</dc:title>
  <dc:creator>Cyril Bajracharya</dc:creator>
  <cp:lastModifiedBy>Cyril Bajracharya</cp:lastModifiedBy>
  <cp:revision>14</cp:revision>
  <dcterms:created xsi:type="dcterms:W3CDTF">2021-03-26T00:46:46Z</dcterms:created>
  <dcterms:modified xsi:type="dcterms:W3CDTF">2021-03-27T16:01:29Z</dcterms:modified>
</cp:coreProperties>
</file>