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6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  <p:sldMasterId id="2147483779" r:id="rId2"/>
    <p:sldMasterId id="2147483798" r:id="rId3"/>
    <p:sldMasterId id="2147483816" r:id="rId4"/>
    <p:sldMasterId id="2147483838" r:id="rId5"/>
    <p:sldMasterId id="2147483857" r:id="rId6"/>
    <p:sldMasterId id="2147483876" r:id="rId7"/>
  </p:sldMasterIdLst>
  <p:notesMasterIdLst>
    <p:notesMasterId r:id="rId10"/>
  </p:notesMasterIdLst>
  <p:handoutMasterIdLst>
    <p:handoutMasterId r:id="rId11"/>
  </p:handoutMasterIdLst>
  <p:sldIdLst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95">
          <p15:clr>
            <a:srgbClr val="A4A3A4"/>
          </p15:clr>
        </p15:guide>
        <p15:guide id="3" orient="horz" pos="1043">
          <p15:clr>
            <a:srgbClr val="A4A3A4"/>
          </p15:clr>
        </p15:guide>
        <p15:guide id="4" orient="horz" pos="3817">
          <p15:clr>
            <a:srgbClr val="A4A3A4"/>
          </p15:clr>
        </p15:guide>
        <p15:guide id="5" orient="horz" pos="194">
          <p15:clr>
            <a:srgbClr val="A4A3A4"/>
          </p15:clr>
        </p15:guide>
        <p15:guide id="6" orient="horz" pos="777">
          <p15:clr>
            <a:srgbClr val="A4A3A4"/>
          </p15:clr>
        </p15:guide>
        <p15:guide id="7" orient="horz" pos="2433">
          <p15:clr>
            <a:srgbClr val="A4A3A4"/>
          </p15:clr>
        </p15:guide>
        <p15:guide id="8" orient="horz" pos="726">
          <p15:clr>
            <a:srgbClr val="A4A3A4"/>
          </p15:clr>
        </p15:guide>
        <p15:guide id="9" pos="2880">
          <p15:clr>
            <a:srgbClr val="A4A3A4"/>
          </p15:clr>
        </p15:guide>
        <p15:guide id="10" pos="232">
          <p15:clr>
            <a:srgbClr val="A4A3A4"/>
          </p15:clr>
        </p15:guide>
        <p15:guide id="11" pos="5532">
          <p15:clr>
            <a:srgbClr val="A4A3A4"/>
          </p15:clr>
        </p15:guide>
        <p15:guide id="12" pos="5001">
          <p15:clr>
            <a:srgbClr val="A4A3A4"/>
          </p15:clr>
        </p15:guide>
        <p15:guide id="13" pos="2737">
          <p15:clr>
            <a:srgbClr val="A4A3A4"/>
          </p15:clr>
        </p15:guide>
        <p15:guide id="14" pos="3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00"/>
    <a:srgbClr val="E6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74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1230" y="-96"/>
      </p:cViewPr>
      <p:guideLst>
        <p:guide orient="horz" pos="2160"/>
        <p:guide orient="horz" pos="4095"/>
        <p:guide orient="horz" pos="1043"/>
        <p:guide orient="horz" pos="3817"/>
        <p:guide orient="horz" pos="194"/>
        <p:guide orient="horz" pos="777"/>
        <p:guide orient="horz" pos="2433"/>
        <p:guide pos="2880"/>
        <p:guide pos="232"/>
        <p:guide pos="5532"/>
        <p:guide pos="5001"/>
        <p:guide pos="2737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-4008" y="-678"/>
      </p:cViewPr>
      <p:guideLst>
        <p:guide orient="horz" pos="3199"/>
        <p:guide orient="horz" pos="433"/>
        <p:guide orient="horz" pos="5300"/>
        <p:guide pos="2161"/>
        <p:guide pos="318"/>
        <p:guide pos="40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64055-E8BB-4B3B-B230-49BEBDE580A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A75A-4B1A-4ABA-BFA6-3301EB5F42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02920" y="197706"/>
            <a:ext cx="585216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93973" y="8685213"/>
            <a:ext cx="1110521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065A85-3C9E-4824-874C-BDB9EF64825D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" y="685800"/>
            <a:ext cx="5852160" cy="43891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920" y="5214556"/>
            <a:ext cx="5852160" cy="3200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02920" y="8685213"/>
            <a:ext cx="368602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11113" y="8685213"/>
            <a:ext cx="843967" cy="27432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7752930-30B0-416C-B4FD-FB04E5424D8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1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0" indent="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" indent="-18288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457200" indent="-182880" algn="l" defTabSz="914400" rtl="0" eaLnBrk="1" latinLnBrk="0" hangingPunct="1">
      <a:buFont typeface="Arial" panose="020B0604020202020204" pitchFamily="34" charset="0"/>
      <a:buChar char="̶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7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3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2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9412AF-78EE-42F0-849A-BBC9654822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400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5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8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2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9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tx2"/>
                </a:solidFill>
              </a:rPr>
              <a:t>covestro.com</a:t>
            </a:r>
            <a:endParaRPr lang="en-US" sz="1200" b="1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tx2"/>
                </a:solidFill>
              </a:rPr>
              <a:t>covestro.com</a:t>
            </a:r>
            <a:endParaRPr lang="en-US" sz="1200" b="1" noProof="0" dirty="0">
              <a:solidFill>
                <a:schemeClr val="tx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7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1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279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636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03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050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9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2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9412AF-78EE-42F0-849A-BBC9654822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Full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9412AF-78EE-42F0-849A-BBC9654822B0}" type="datetime6">
              <a:rPr lang="en-US" smtClean="0"/>
              <a:pPr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bg1"/>
                </a:solidFill>
              </a:rPr>
              <a:t>covestro.com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4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4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4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tx2"/>
                </a:solidFill>
              </a:rPr>
              <a:t>covestro.com</a:t>
            </a:r>
            <a:endParaRPr lang="en-US" sz="1200" b="1" noProof="0" dirty="0">
              <a:solidFill>
                <a:schemeClr val="tx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53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8300" y="307975"/>
            <a:ext cx="7568692" cy="502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8300" y="307975"/>
            <a:ext cx="7568692" cy="502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8300" y="307975"/>
            <a:ext cx="7568692" cy="502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4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4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4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219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4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4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4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2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18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yan/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F5615C78-4B18-4FE9-891C-62C4553D0D7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97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7B1B31C-68BF-43E9-871F-BB16835FF86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68300" y="1655763"/>
            <a:ext cx="8413750" cy="4403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/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noProof="0" dirty="0">
                <a:solidFill>
                  <a:schemeClr val="tx1"/>
                </a:solidFill>
              </a:rPr>
              <a:t>Please restrict your content to this area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368300" y="307975"/>
            <a:ext cx="7570788" cy="925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0" dirty="0" smtClean="0">
                <a:solidFill>
                  <a:schemeClr val="tx1"/>
                </a:solidFill>
              </a:rPr>
              <a:t>Area for Title and Subtitle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  <p:sp>
        <p:nvSpPr>
          <p:cNvPr id="9" name="Textfeld 73"/>
          <p:cNvSpPr txBox="1"/>
          <p:nvPr userDrawn="1"/>
        </p:nvSpPr>
        <p:spPr bwMode="gray">
          <a:xfrm>
            <a:off x="1920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4,60</a:t>
            </a:r>
          </a:p>
        </p:txBody>
      </p:sp>
      <p:sp>
        <p:nvSpPr>
          <p:cNvPr id="10" name="Textfeld 75"/>
          <p:cNvSpPr txBox="1"/>
          <p:nvPr userDrawn="1"/>
        </p:nvSpPr>
        <p:spPr bwMode="gray">
          <a:xfrm>
            <a:off x="416614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11" name="Textfeld 76"/>
          <p:cNvSpPr txBox="1"/>
          <p:nvPr userDrawn="1"/>
        </p:nvSpPr>
        <p:spPr bwMode="gray">
          <a:xfrm>
            <a:off x="4616096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12" name="Textfeld 77"/>
          <p:cNvSpPr txBox="1"/>
          <p:nvPr userDrawn="1"/>
        </p:nvSpPr>
        <p:spPr bwMode="gray">
          <a:xfrm>
            <a:off x="4391563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13" name="Textfeld 79"/>
          <p:cNvSpPr txBox="1"/>
          <p:nvPr userDrawn="1"/>
        </p:nvSpPr>
        <p:spPr bwMode="gray">
          <a:xfrm>
            <a:off x="776433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3.68</a:t>
            </a:r>
          </a:p>
        </p:txBody>
      </p:sp>
      <p:sp>
        <p:nvSpPr>
          <p:cNvPr id="14" name="Textfeld 80"/>
          <p:cNvSpPr txBox="1"/>
          <p:nvPr userDrawn="1"/>
        </p:nvSpPr>
        <p:spPr bwMode="gray">
          <a:xfrm>
            <a:off x="860108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4.60</a:t>
            </a:r>
          </a:p>
        </p:txBody>
      </p:sp>
      <p:sp>
        <p:nvSpPr>
          <p:cNvPr id="15" name="Textfeld 81"/>
          <p:cNvSpPr txBox="1"/>
          <p:nvPr userDrawn="1"/>
        </p:nvSpPr>
        <p:spPr bwMode="gray">
          <a:xfrm>
            <a:off x="9366250" y="1597036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1.94</a:t>
            </a:r>
          </a:p>
        </p:txBody>
      </p:sp>
      <p:sp>
        <p:nvSpPr>
          <p:cNvPr id="16" name="Textfeld 82"/>
          <p:cNvSpPr txBox="1"/>
          <p:nvPr userDrawn="1"/>
        </p:nvSpPr>
        <p:spPr bwMode="gray">
          <a:xfrm>
            <a:off x="9366250" y="337084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17" name="Textfeld 83"/>
          <p:cNvSpPr txBox="1"/>
          <p:nvPr userDrawn="1"/>
        </p:nvSpPr>
        <p:spPr bwMode="gray">
          <a:xfrm>
            <a:off x="9366250" y="6439678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3.36</a:t>
            </a:r>
          </a:p>
        </p:txBody>
      </p:sp>
      <p:cxnSp>
        <p:nvCxnSpPr>
          <p:cNvPr id="18" name="Gerade Verbindung 84"/>
          <p:cNvCxnSpPr/>
          <p:nvPr userDrawn="1"/>
        </p:nvCxnSpPr>
        <p:spPr bwMode="gray">
          <a:xfrm rot="5400000">
            <a:off x="4664109" y="-3010246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5"/>
          <p:cNvCxnSpPr/>
          <p:nvPr userDrawn="1"/>
        </p:nvCxnSpPr>
        <p:spPr bwMode="gray">
          <a:xfrm rot="5400000">
            <a:off x="4664109" y="-1236442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86"/>
          <p:cNvCxnSpPr/>
          <p:nvPr userDrawn="1"/>
        </p:nvCxnSpPr>
        <p:spPr bwMode="gray">
          <a:xfrm rot="5400000">
            <a:off x="4664109" y="1834777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87"/>
          <p:cNvCxnSpPr/>
          <p:nvPr userDrawn="1"/>
        </p:nvCxnSpPr>
        <p:spPr bwMode="gray">
          <a:xfrm rot="5400000">
            <a:off x="4664109" y="1390065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88"/>
          <p:cNvSpPr txBox="1"/>
          <p:nvPr userDrawn="1"/>
        </p:nvSpPr>
        <p:spPr bwMode="gray">
          <a:xfrm>
            <a:off x="9366250" y="5994965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2.88</a:t>
            </a:r>
          </a:p>
        </p:txBody>
      </p:sp>
      <p:cxnSp>
        <p:nvCxnSpPr>
          <p:cNvPr id="23" name="Gerade Verbindung 90"/>
          <p:cNvCxnSpPr/>
          <p:nvPr userDrawn="1"/>
        </p:nvCxnSpPr>
        <p:spPr bwMode="gray">
          <a:xfrm>
            <a:off x="365815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92"/>
          <p:cNvCxnSpPr/>
          <p:nvPr userDrawn="1"/>
        </p:nvCxnSpPr>
        <p:spPr bwMode="gray">
          <a:xfrm>
            <a:off x="4341085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93"/>
          <p:cNvCxnSpPr/>
          <p:nvPr userDrawn="1"/>
        </p:nvCxnSpPr>
        <p:spPr bwMode="gray">
          <a:xfrm>
            <a:off x="4567776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94"/>
          <p:cNvCxnSpPr/>
          <p:nvPr userDrawn="1"/>
        </p:nvCxnSpPr>
        <p:spPr bwMode="gray">
          <a:xfrm>
            <a:off x="4791203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96"/>
          <p:cNvCxnSpPr/>
          <p:nvPr userDrawn="1"/>
        </p:nvCxnSpPr>
        <p:spPr bwMode="gray">
          <a:xfrm>
            <a:off x="7940548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97"/>
          <p:cNvCxnSpPr/>
          <p:nvPr userDrawn="1"/>
        </p:nvCxnSpPr>
        <p:spPr bwMode="gray">
          <a:xfrm>
            <a:off x="8777295" y="-161925"/>
            <a:ext cx="0" cy="701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1"/>
          <p:cNvCxnSpPr/>
          <p:nvPr userDrawn="1"/>
        </p:nvCxnSpPr>
        <p:spPr bwMode="gray">
          <a:xfrm rot="5400000">
            <a:off x="4664109" y="-3436660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32"/>
          <p:cNvSpPr txBox="1"/>
          <p:nvPr userDrawn="1"/>
        </p:nvSpPr>
        <p:spPr bwMode="gray">
          <a:xfrm>
            <a:off x="9366250" y="1165858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2.40</a:t>
            </a:r>
          </a:p>
        </p:txBody>
      </p:sp>
      <p:cxnSp>
        <p:nvCxnSpPr>
          <p:cNvPr id="31" name="Gerade Verbindung 31"/>
          <p:cNvCxnSpPr/>
          <p:nvPr userDrawn="1"/>
        </p:nvCxnSpPr>
        <p:spPr bwMode="gray">
          <a:xfrm rot="5400000">
            <a:off x="4664075" y="-4359689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2"/>
          <p:cNvSpPr txBox="1"/>
          <p:nvPr userDrawn="1"/>
        </p:nvSpPr>
        <p:spPr bwMode="gray">
          <a:xfrm>
            <a:off x="9366216" y="24282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3.41</a:t>
            </a:r>
          </a:p>
        </p:txBody>
      </p:sp>
      <p:sp>
        <p:nvSpPr>
          <p:cNvPr id="33" name="Textfeld 82"/>
          <p:cNvSpPr txBox="1"/>
          <p:nvPr userDrawn="1"/>
        </p:nvSpPr>
        <p:spPr bwMode="gray">
          <a:xfrm>
            <a:off x="9366250" y="3800832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dirty="0" smtClean="0">
                <a:solidFill>
                  <a:schemeClr val="tx1"/>
                </a:solidFill>
              </a:rPr>
              <a:t>0.47</a:t>
            </a:r>
          </a:p>
        </p:txBody>
      </p:sp>
      <p:cxnSp>
        <p:nvCxnSpPr>
          <p:cNvPr id="34" name="Gerade Verbindung 85"/>
          <p:cNvCxnSpPr/>
          <p:nvPr userDrawn="1"/>
        </p:nvCxnSpPr>
        <p:spPr bwMode="gray">
          <a:xfrm rot="5400000">
            <a:off x="4664109" y="-806450"/>
            <a:ext cx="0" cy="932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Green/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F5615C78-4B18-4FE9-891C-62C4553D0D7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9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/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69A5E0D9-B4A7-4CDA-B0A1-479AE29D639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6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414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16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174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ya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4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4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4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2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3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4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9412AF-78EE-42F0-849A-BBC9654822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1" y="6337023"/>
            <a:ext cx="3022978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91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2"/>
                </a:solidFill>
              </a:rPr>
              <a:t>covestro.com</a:t>
            </a:r>
            <a:endParaRPr lang="en-US" sz="1200" b="1" noProof="0" dirty="0">
              <a:solidFill>
                <a:schemeClr val="accent2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64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yan/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r>
              <a:rPr lang="fr-FR" noProof="0" smtClean="0"/>
              <a:t>Modifiez le style des sous-titres du masque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</a:rPr>
              <a:t>covestro.com</a:t>
            </a:r>
            <a:endParaRPr lang="en-US" sz="1200" b="1" noProof="0" dirty="0">
              <a:solidFill>
                <a:schemeClr val="accent1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69A5E0D9-B4A7-4CDA-B0A1-479AE29D639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3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9412AF-78EE-42F0-849A-BBC9654822B0}" type="datetime6">
              <a:rPr lang="en-US" smtClean="0"/>
              <a:pPr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3"/>
                </a:solidFill>
              </a:rPr>
              <a:t>covestro.com</a:t>
            </a:r>
            <a:endParaRPr lang="en-US" sz="1200" b="1" noProof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4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4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4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3"/>
                </a:solidFill>
              </a:rPr>
              <a:t>covestro.com</a:t>
            </a:r>
            <a:endParaRPr lang="en-US" sz="1200" b="1" noProof="0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3"/>
                </a:solidFill>
              </a:rPr>
              <a:t>covestro.com</a:t>
            </a:r>
            <a:endParaRPr lang="en-US" sz="1200" b="1" noProof="0" dirty="0">
              <a:solidFill>
                <a:schemeClr val="accent3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62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3"/>
                </a:solidFill>
              </a:rPr>
              <a:t>covestro.com</a:t>
            </a:r>
            <a:endParaRPr lang="en-US" sz="1200" b="1" noProof="0" dirty="0">
              <a:solidFill>
                <a:schemeClr val="accent3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4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4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1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6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1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4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4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4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/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F5615C78-4B18-4FE9-891C-62C4553D0D7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/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69A5E0D9-B4A7-4CDA-B0A1-479AE29D639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30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28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101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523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91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48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9412AF-78EE-42F0-849A-BBC9654822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73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4"/>
                </a:solidFill>
              </a:rPr>
              <a:t>covestro.com</a:t>
            </a:r>
            <a:endParaRPr lang="en-US" sz="1200" b="1" noProof="0" dirty="0">
              <a:solidFill>
                <a:schemeClr val="accent4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8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99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516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1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genta/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F5615C78-4B18-4FE9-891C-62C4553D0D7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8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0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gent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98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genta/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69A5E0D9-B4A7-4CDA-B0A1-479AE29D639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4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2845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811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2845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740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9546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37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904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C13FD-E233-45AF-AEC1-AC3D1A6CDD6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EB0508-2968-4DF3-83B2-E579FF6C3C19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5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9412AF-78EE-42F0-849A-BBC9654822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Dark/Full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 algn="l">
              <a:buNone/>
              <a:defRPr sz="2800">
                <a:solidFill>
                  <a:schemeClr val="bg1"/>
                </a:solidFill>
              </a:defRPr>
            </a:lvl3pPr>
            <a:lvl4pPr marL="0" indent="0" algn="l">
              <a:buNone/>
              <a:defRPr sz="2800">
                <a:solidFill>
                  <a:schemeClr val="bg1"/>
                </a:solidFill>
              </a:defRPr>
            </a:lvl4pPr>
            <a:lvl5pPr marL="0" indent="0" algn="l">
              <a:buNone/>
              <a:defRPr sz="2800">
                <a:solidFill>
                  <a:schemeClr val="bg1"/>
                </a:solidFill>
              </a:defRPr>
            </a:lvl5pPr>
            <a:lvl6pPr marL="0" indent="0" algn="l">
              <a:buNone/>
              <a:defRPr sz="2800">
                <a:solidFill>
                  <a:schemeClr val="bg1"/>
                </a:solidFill>
              </a:defRPr>
            </a:lvl6pPr>
            <a:lvl7pPr marL="0" indent="0" algn="l">
              <a:buNone/>
              <a:defRPr sz="2800">
                <a:solidFill>
                  <a:schemeClr val="bg1"/>
                </a:solidFill>
              </a:defRPr>
            </a:lvl7pPr>
            <a:lvl8pPr marL="0" indent="0" algn="l">
              <a:buNone/>
              <a:defRPr sz="2800">
                <a:solidFill>
                  <a:schemeClr val="bg1"/>
                </a:solidFill>
              </a:defRPr>
            </a:lvl8pPr>
            <a:lvl9pPr marL="0" indent="0" algn="l">
              <a:buNone/>
              <a:defRPr sz="2800">
                <a:solidFill>
                  <a:schemeClr val="bg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A9B67-FA29-4F94-912D-4BCBDAC16B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81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/Full Color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5"/>
                </a:solidFill>
              </a:rPr>
              <a:t>covestro.com</a:t>
            </a:r>
            <a:endParaRPr lang="en-US" sz="1200" b="1" noProof="0" dirty="0">
              <a:solidFill>
                <a:schemeClr val="accent5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D6775C-BBB3-47BE-A919-71DE31564558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blackGray">
          <a:xfrm>
            <a:off x="368300" y="1655763"/>
            <a:ext cx="8413750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8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D6F9E3-3551-4F30-858F-EA4146B905F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blackGray">
          <a:xfrm>
            <a:off x="368300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 bwMode="blackGray">
          <a:xfrm>
            <a:off x="4805362" y="1655763"/>
            <a:ext cx="3976688" cy="44037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48FE6-D0EE-4B3F-B727-DEE25EAB6CB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black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 bwMode="blackGray">
          <a:xfrm>
            <a:off x="368300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blackGray">
          <a:xfrm>
            <a:off x="4805362" y="16557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blackGray">
          <a:xfrm>
            <a:off x="368300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blackGray">
          <a:xfrm>
            <a:off x="4805362" y="4081463"/>
            <a:ext cx="3976688" cy="19780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8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75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368300" y="1655764"/>
            <a:ext cx="8413750" cy="4403724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6B54B4-5F5F-44CF-A1C0-F20F51690BD3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0C73D4D8-27D7-4E23-A4F2-FD33D134B080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urple/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68300" y="1939601"/>
            <a:ext cx="5595178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8300" y="3622876"/>
            <a:ext cx="5595178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568901" y="6337023"/>
            <a:ext cx="1371600" cy="187602"/>
          </a:xfrm>
        </p:spPr>
        <p:txBody>
          <a:bodyPr/>
          <a:lstStyle/>
          <a:p>
            <a:fld id="{F5615C78-4B18-4FE9-891C-62C4553D0D7A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40500" y="6337023"/>
            <a:ext cx="3022977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233741" y="6337023"/>
            <a:ext cx="548309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black">
          <a:xfrm>
            <a:off x="5511162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370188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urp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FEB2C699-D112-4755-854A-09B978E010B6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3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/Full Col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"/>
          <p:cNvSpPr>
            <a:spLocks/>
          </p:cNvSpPr>
          <p:nvPr userDrawn="1"/>
        </p:nvSpPr>
        <p:spPr bwMode="black">
          <a:xfrm>
            <a:off x="2080106" y="0"/>
            <a:ext cx="2366963" cy="685800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799012" y="1939601"/>
            <a:ext cx="3983037" cy="1470025"/>
          </a:xfrm>
        </p:spPr>
        <p:txBody>
          <a:bodyPr rIns="0" anchor="b">
            <a:noAutofit/>
          </a:bodyPr>
          <a:lstStyle>
            <a:lvl1pPr>
              <a:defRPr sz="4800"/>
            </a:lvl1pPr>
          </a:lstStyle>
          <a:p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799012" y="3622876"/>
            <a:ext cx="3983037" cy="153935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8401987" y="6337023"/>
            <a:ext cx="380063" cy="187602"/>
          </a:xfrm>
        </p:spPr>
        <p:txBody>
          <a:bodyPr/>
          <a:lstStyle>
            <a:lvl1pPr algn="r">
              <a:defRPr/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4799733" y="6354000"/>
            <a:ext cx="11284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noProof="0" dirty="0" smtClean="0">
                <a:solidFill>
                  <a:schemeClr val="accent6"/>
                </a:solidFill>
              </a:rPr>
              <a:t>covestro.com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 bwMode="black">
          <a:xfrm>
            <a:off x="0" y="1"/>
            <a:ext cx="3878211" cy="6858000"/>
          </a:xfrm>
          <a:custGeom>
            <a:avLst/>
            <a:gdLst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3897297 w 3897297"/>
              <a:gd name="connsiteY25" fmla="*/ 6858000 h 6858000"/>
              <a:gd name="connsiteX26" fmla="*/ 0 w 3897297"/>
              <a:gd name="connsiteY26" fmla="*/ 685800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509959 w 3897297"/>
              <a:gd name="connsiteY23" fmla="*/ 6857998 h 6858000"/>
              <a:gd name="connsiteX24" fmla="*/ 3897297 w 3897297"/>
              <a:gd name="connsiteY24" fmla="*/ 6857998 h 6858000"/>
              <a:gd name="connsiteX25" fmla="*/ 0 w 3897297"/>
              <a:gd name="connsiteY25" fmla="*/ 6858000 h 6858000"/>
              <a:gd name="connsiteX26" fmla="*/ 0 w 3897297"/>
              <a:gd name="connsiteY26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469328 w 3897297"/>
              <a:gd name="connsiteY22" fmla="*/ 6857998 h 6858000"/>
              <a:gd name="connsiteX23" fmla="*/ 3897297 w 3897297"/>
              <a:gd name="connsiteY23" fmla="*/ 6857998 h 6858000"/>
              <a:gd name="connsiteX24" fmla="*/ 0 w 3897297"/>
              <a:gd name="connsiteY24" fmla="*/ 6858000 h 6858000"/>
              <a:gd name="connsiteX25" fmla="*/ 0 w 3897297"/>
              <a:gd name="connsiteY25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460919 w 3897297"/>
              <a:gd name="connsiteY21" fmla="*/ 6857998 h 6858000"/>
              <a:gd name="connsiteX22" fmla="*/ 3897297 w 3897297"/>
              <a:gd name="connsiteY22" fmla="*/ 6857998 h 6858000"/>
              <a:gd name="connsiteX23" fmla="*/ 0 w 3897297"/>
              <a:gd name="connsiteY23" fmla="*/ 6858000 h 6858000"/>
              <a:gd name="connsiteX24" fmla="*/ 0 w 3897297"/>
              <a:gd name="connsiteY24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445438 w 3897297"/>
              <a:gd name="connsiteY20" fmla="*/ 6857998 h 6858000"/>
              <a:gd name="connsiteX21" fmla="*/ 3897297 w 3897297"/>
              <a:gd name="connsiteY21" fmla="*/ 6857998 h 6858000"/>
              <a:gd name="connsiteX22" fmla="*/ 0 w 3897297"/>
              <a:gd name="connsiteY22" fmla="*/ 6858000 h 6858000"/>
              <a:gd name="connsiteX23" fmla="*/ 0 w 3897297"/>
              <a:gd name="connsiteY23" fmla="*/ 0 h 6858000"/>
              <a:gd name="connsiteX0" fmla="*/ 0 w 3897297"/>
              <a:gd name="connsiteY0" fmla="*/ 0 h 6858000"/>
              <a:gd name="connsiteX1" fmla="*/ 2089438 w 3897297"/>
              <a:gd name="connsiteY1" fmla="*/ 0 h 6858000"/>
              <a:gd name="connsiteX2" fmla="*/ 2131597 w 3897297"/>
              <a:gd name="connsiteY2" fmla="*/ 66694 h 6858000"/>
              <a:gd name="connsiteX3" fmla="*/ 2578145 w 3897297"/>
              <a:gd name="connsiteY3" fmla="*/ 938896 h 6858000"/>
              <a:gd name="connsiteX4" fmla="*/ 2658162 w 3897297"/>
              <a:gd name="connsiteY4" fmla="*/ 1146297 h 6858000"/>
              <a:gd name="connsiteX5" fmla="*/ 2727854 w 3897297"/>
              <a:gd name="connsiteY5" fmla="*/ 1346813 h 6858000"/>
              <a:gd name="connsiteX6" fmla="*/ 2788082 w 3897297"/>
              <a:gd name="connsiteY6" fmla="*/ 1540015 h 6858000"/>
              <a:gd name="connsiteX7" fmla="*/ 2836695 w 3897297"/>
              <a:gd name="connsiteY7" fmla="*/ 1726331 h 6858000"/>
              <a:gd name="connsiteX8" fmla="*/ 3004043 w 3897297"/>
              <a:gd name="connsiteY8" fmla="*/ 2870909 h 6858000"/>
              <a:gd name="connsiteX9" fmla="*/ 3010066 w 3897297"/>
              <a:gd name="connsiteY9" fmla="*/ 3175986 h 6858000"/>
              <a:gd name="connsiteX10" fmla="*/ 3010496 w 3897297"/>
              <a:gd name="connsiteY10" fmla="*/ 3280548 h 6858000"/>
              <a:gd name="connsiteX11" fmla="*/ 3878211 w 3897297"/>
              <a:gd name="connsiteY11" fmla="*/ 3280548 h 6858000"/>
              <a:gd name="connsiteX12" fmla="*/ 3872618 w 3897297"/>
              <a:gd name="connsiteY12" fmla="*/ 3400169 h 6858000"/>
              <a:gd name="connsiteX13" fmla="*/ 3850248 w 3897297"/>
              <a:gd name="connsiteY13" fmla="*/ 3748705 h 6858000"/>
              <a:gd name="connsiteX14" fmla="*/ 3601162 w 3897297"/>
              <a:gd name="connsiteY14" fmla="*/ 5045176 h 6858000"/>
              <a:gd name="connsiteX15" fmla="*/ 3536632 w 3897297"/>
              <a:gd name="connsiteY15" fmla="*/ 5254299 h 6858000"/>
              <a:gd name="connsiteX16" fmla="*/ 3458335 w 3897297"/>
              <a:gd name="connsiteY16" fmla="*/ 5470736 h 6858000"/>
              <a:gd name="connsiteX17" fmla="*/ 3369283 w 3897297"/>
              <a:gd name="connsiteY17" fmla="*/ 5694057 h 6858000"/>
              <a:gd name="connsiteX18" fmla="*/ 3268616 w 3897297"/>
              <a:gd name="connsiteY18" fmla="*/ 5924264 h 6858000"/>
              <a:gd name="connsiteX19" fmla="*/ 2739470 w 3897297"/>
              <a:gd name="connsiteY19" fmla="*/ 6857998 h 6858000"/>
              <a:gd name="connsiteX20" fmla="*/ 3897297 w 3897297"/>
              <a:gd name="connsiteY20" fmla="*/ 6857998 h 6858000"/>
              <a:gd name="connsiteX21" fmla="*/ 0 w 3897297"/>
              <a:gd name="connsiteY21" fmla="*/ 6858000 h 6858000"/>
              <a:gd name="connsiteX22" fmla="*/ 0 w 3897297"/>
              <a:gd name="connsiteY22" fmla="*/ 0 h 6858000"/>
              <a:gd name="connsiteX0" fmla="*/ 0 w 3878211"/>
              <a:gd name="connsiteY0" fmla="*/ 0 h 6858000"/>
              <a:gd name="connsiteX1" fmla="*/ 2089438 w 3878211"/>
              <a:gd name="connsiteY1" fmla="*/ 0 h 6858000"/>
              <a:gd name="connsiteX2" fmla="*/ 2131597 w 3878211"/>
              <a:gd name="connsiteY2" fmla="*/ 66694 h 6858000"/>
              <a:gd name="connsiteX3" fmla="*/ 2578145 w 3878211"/>
              <a:gd name="connsiteY3" fmla="*/ 938896 h 6858000"/>
              <a:gd name="connsiteX4" fmla="*/ 2658162 w 3878211"/>
              <a:gd name="connsiteY4" fmla="*/ 1146297 h 6858000"/>
              <a:gd name="connsiteX5" fmla="*/ 2727854 w 3878211"/>
              <a:gd name="connsiteY5" fmla="*/ 1346813 h 6858000"/>
              <a:gd name="connsiteX6" fmla="*/ 2788082 w 3878211"/>
              <a:gd name="connsiteY6" fmla="*/ 1540015 h 6858000"/>
              <a:gd name="connsiteX7" fmla="*/ 2836695 w 3878211"/>
              <a:gd name="connsiteY7" fmla="*/ 1726331 h 6858000"/>
              <a:gd name="connsiteX8" fmla="*/ 3004043 w 3878211"/>
              <a:gd name="connsiteY8" fmla="*/ 2870909 h 6858000"/>
              <a:gd name="connsiteX9" fmla="*/ 3010066 w 3878211"/>
              <a:gd name="connsiteY9" fmla="*/ 3175986 h 6858000"/>
              <a:gd name="connsiteX10" fmla="*/ 3010496 w 3878211"/>
              <a:gd name="connsiteY10" fmla="*/ 3280548 h 6858000"/>
              <a:gd name="connsiteX11" fmla="*/ 3878211 w 3878211"/>
              <a:gd name="connsiteY11" fmla="*/ 3280548 h 6858000"/>
              <a:gd name="connsiteX12" fmla="*/ 3872618 w 3878211"/>
              <a:gd name="connsiteY12" fmla="*/ 3400169 h 6858000"/>
              <a:gd name="connsiteX13" fmla="*/ 3850248 w 3878211"/>
              <a:gd name="connsiteY13" fmla="*/ 3748705 h 6858000"/>
              <a:gd name="connsiteX14" fmla="*/ 3601162 w 3878211"/>
              <a:gd name="connsiteY14" fmla="*/ 5045176 h 6858000"/>
              <a:gd name="connsiteX15" fmla="*/ 3536632 w 3878211"/>
              <a:gd name="connsiteY15" fmla="*/ 5254299 h 6858000"/>
              <a:gd name="connsiteX16" fmla="*/ 3458335 w 3878211"/>
              <a:gd name="connsiteY16" fmla="*/ 5470736 h 6858000"/>
              <a:gd name="connsiteX17" fmla="*/ 3369283 w 3878211"/>
              <a:gd name="connsiteY17" fmla="*/ 5694057 h 6858000"/>
              <a:gd name="connsiteX18" fmla="*/ 3268616 w 3878211"/>
              <a:gd name="connsiteY18" fmla="*/ 5924264 h 6858000"/>
              <a:gd name="connsiteX19" fmla="*/ 2739470 w 3878211"/>
              <a:gd name="connsiteY19" fmla="*/ 6857998 h 6858000"/>
              <a:gd name="connsiteX20" fmla="*/ 0 w 3878211"/>
              <a:gd name="connsiteY20" fmla="*/ 6858000 h 6858000"/>
              <a:gd name="connsiteX21" fmla="*/ 0 w 3878211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8211" h="6858000">
                <a:moveTo>
                  <a:pt x="0" y="0"/>
                </a:moveTo>
                <a:lnTo>
                  <a:pt x="2089438" y="0"/>
                </a:lnTo>
                <a:lnTo>
                  <a:pt x="2131597" y="66694"/>
                </a:lnTo>
                <a:cubicBezTo>
                  <a:pt x="2317013" y="364456"/>
                  <a:pt x="2465862" y="658346"/>
                  <a:pt x="2578145" y="938896"/>
                </a:cubicBezTo>
                <a:cubicBezTo>
                  <a:pt x="2609549" y="1007743"/>
                  <a:pt x="2632780" y="1078311"/>
                  <a:pt x="2658162" y="1146297"/>
                </a:cubicBezTo>
                <a:cubicBezTo>
                  <a:pt x="2683113" y="1214283"/>
                  <a:pt x="2708926" y="1280118"/>
                  <a:pt x="2727854" y="1346813"/>
                </a:cubicBezTo>
                <a:cubicBezTo>
                  <a:pt x="2748504" y="1412648"/>
                  <a:pt x="2768723" y="1477192"/>
                  <a:pt x="2788082" y="1540015"/>
                </a:cubicBezTo>
                <a:cubicBezTo>
                  <a:pt x="2804860" y="1603698"/>
                  <a:pt x="2820778" y="1666090"/>
                  <a:pt x="2836695" y="1726331"/>
                </a:cubicBezTo>
                <a:cubicBezTo>
                  <a:pt x="2959732" y="2211701"/>
                  <a:pt x="2993288" y="2604558"/>
                  <a:pt x="3004043" y="2870909"/>
                </a:cubicBezTo>
                <a:cubicBezTo>
                  <a:pt x="3013938" y="3004300"/>
                  <a:pt x="3008345" y="3107140"/>
                  <a:pt x="3010066" y="3175986"/>
                </a:cubicBezTo>
                <a:cubicBezTo>
                  <a:pt x="3010496" y="3244833"/>
                  <a:pt x="3010496" y="3280548"/>
                  <a:pt x="3010496" y="3280548"/>
                </a:cubicBezTo>
                <a:lnTo>
                  <a:pt x="3878211" y="3280548"/>
                </a:lnTo>
                <a:cubicBezTo>
                  <a:pt x="3878211" y="3280548"/>
                  <a:pt x="3876490" y="3321425"/>
                  <a:pt x="3872618" y="3400169"/>
                </a:cubicBezTo>
                <a:cubicBezTo>
                  <a:pt x="3867456" y="3479342"/>
                  <a:pt x="3867886" y="3596812"/>
                  <a:pt x="3850248" y="3748705"/>
                </a:cubicBezTo>
                <a:cubicBezTo>
                  <a:pt x="3824005" y="4052922"/>
                  <a:pt x="3765068" y="4500426"/>
                  <a:pt x="3601162" y="5045176"/>
                </a:cubicBezTo>
                <a:cubicBezTo>
                  <a:pt x="3580082" y="5113163"/>
                  <a:pt x="3558572" y="5182870"/>
                  <a:pt x="3536632" y="5254299"/>
                </a:cubicBezTo>
                <a:cubicBezTo>
                  <a:pt x="3511249" y="5324866"/>
                  <a:pt x="3485007" y="5396725"/>
                  <a:pt x="3458335" y="5470736"/>
                </a:cubicBezTo>
                <a:cubicBezTo>
                  <a:pt x="3433383" y="5545176"/>
                  <a:pt x="3401118" y="5618756"/>
                  <a:pt x="3369283" y="5694057"/>
                </a:cubicBezTo>
                <a:cubicBezTo>
                  <a:pt x="3337448" y="5769789"/>
                  <a:pt x="3307334" y="5847672"/>
                  <a:pt x="3268616" y="5924264"/>
                </a:cubicBezTo>
                <a:cubicBezTo>
                  <a:pt x="3130952" y="6227190"/>
                  <a:pt x="2955000" y="6541733"/>
                  <a:pt x="2739470" y="6857998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40623" y="309883"/>
            <a:ext cx="841248" cy="84124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6008520" y="6337023"/>
            <a:ext cx="769604" cy="187602"/>
          </a:xfrm>
        </p:spPr>
        <p:txBody>
          <a:bodyPr/>
          <a:lstStyle/>
          <a:p>
            <a:fld id="{69A5E0D9-B4A7-4CDA-B0A1-479AE29D639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6807921" y="6337023"/>
            <a:ext cx="1594065" cy="1876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│ Proprietary &amp;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68350" y="6337023"/>
            <a:ext cx="927100" cy="187602"/>
          </a:xfrm>
        </p:spPr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42016" y="6337023"/>
            <a:ext cx="7040033" cy="187602"/>
          </a:xfrm>
        </p:spPr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7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8413750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272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2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0438EA-539A-4AFC-8545-BBC8916824D4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44037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478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4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8300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7EFBCA8-BF2C-4D69-8100-B7F197C9983D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4805362" y="16557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368300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 bwMode="gray">
          <a:xfrm>
            <a:off x="4805362" y="4081463"/>
            <a:ext cx="3976688" cy="1978025"/>
          </a:xfrm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600"/>
              </a:spcAft>
              <a:defRPr/>
            </a:lvl3pPr>
            <a:lvl4pPr>
              <a:spcBef>
                <a:spcPts val="300"/>
              </a:spcBef>
              <a:spcAft>
                <a:spcPts val="600"/>
              </a:spcAft>
              <a:defRPr/>
            </a:lvl4pPr>
            <a:lvl5pPr>
              <a:spcBef>
                <a:spcPts val="3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152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50292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1AC74B-39D7-4308-B248-082E48F47862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│ Proprietary &amp; Confidential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54F7326-7044-4621-8AE8-086B1E3F6F91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68300" y="901366"/>
            <a:ext cx="7570788" cy="329184"/>
          </a:xfrm>
        </p:spPr>
        <p:txBody>
          <a:bodyPr lIns="0" rIns="365760"/>
          <a:lstStyle>
            <a:lvl1pPr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 marL="0" indent="0"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152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image" Target="../media/image10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7" y="6337023"/>
            <a:ext cx="7039854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76" r:id="rId2"/>
    <p:sldLayoutId id="2147483777" r:id="rId3"/>
    <p:sldLayoutId id="2147483778" r:id="rId4"/>
    <p:sldLayoutId id="2147483763" r:id="rId5"/>
    <p:sldLayoutId id="2147483765" r:id="rId6"/>
    <p:sldLayoutId id="2147483908" r:id="rId7"/>
    <p:sldLayoutId id="2147483766" r:id="rId8"/>
    <p:sldLayoutId id="2147483767" r:id="rId9"/>
    <p:sldLayoutId id="2147483773" r:id="rId10"/>
    <p:sldLayoutId id="2147483768" r:id="rId11"/>
    <p:sldLayoutId id="2147483769" r:id="rId12"/>
    <p:sldLayoutId id="2147483762" r:id="rId13"/>
    <p:sldLayoutId id="2147483834" r:id="rId14"/>
    <p:sldLayoutId id="2147483895" r:id="rId15"/>
    <p:sldLayoutId id="2147483896" r:id="rId16"/>
    <p:sldLayoutId id="2147483770" r:id="rId17"/>
    <p:sldLayoutId id="2147483771" r:id="rId18"/>
    <p:sldLayoutId id="2147483772" r:id="rId19"/>
    <p:sldLayoutId id="2147483774" r:id="rId20"/>
    <p:sldLayoutId id="2147483775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7" y="6337023"/>
            <a:ext cx="7039854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6" r:id="rId6"/>
    <p:sldLayoutId id="2147483909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835" r:id="rId14"/>
    <p:sldLayoutId id="2147483897" r:id="rId15"/>
    <p:sldLayoutId id="2147483898" r:id="rId16"/>
    <p:sldLayoutId id="2147483793" r:id="rId17"/>
    <p:sldLayoutId id="2147483794" r:id="rId18"/>
    <p:sldLayoutId id="2147483795" r:id="rId19"/>
    <p:sldLayoutId id="214748379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6" y="6337023"/>
            <a:ext cx="7040033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36" r:id="rId3"/>
    <p:sldLayoutId id="2147483899" r:id="rId4"/>
    <p:sldLayoutId id="2147483900" r:id="rId5"/>
    <p:sldLayoutId id="2147483812" r:id="rId6"/>
    <p:sldLayoutId id="2147483813" r:id="rId7"/>
    <p:sldLayoutId id="2147483814" r:id="rId8"/>
    <p:sldLayoutId id="214748381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2"/>
            <a:ext cx="927100" cy="1876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6" y="6337022"/>
            <a:ext cx="7040033" cy="1876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2"/>
            <a:ext cx="274320" cy="1876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3" r:id="rId6"/>
    <p:sldLayoutId id="2147483910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7" r:id="rId14"/>
    <p:sldLayoutId id="2147483901" r:id="rId15"/>
    <p:sldLayoutId id="2147483902" r:id="rId16"/>
    <p:sldLayoutId id="2147483830" r:id="rId17"/>
    <p:sldLayoutId id="2147483831" r:id="rId18"/>
    <p:sldLayoutId id="2147483832" r:id="rId19"/>
    <p:sldLayoutId id="214748383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6" y="6337023"/>
            <a:ext cx="7040033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5" r:id="rId6"/>
    <p:sldLayoutId id="2147483911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903" r:id="rId15"/>
    <p:sldLayoutId id="2147483904" r:id="rId16"/>
    <p:sldLayoutId id="2147483853" r:id="rId17"/>
    <p:sldLayoutId id="2147483854" r:id="rId18"/>
    <p:sldLayoutId id="2147483855" r:id="rId19"/>
    <p:sldLayoutId id="2147483856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6" y="6337023"/>
            <a:ext cx="7040033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913" r:id="rId6"/>
    <p:sldLayoutId id="214748391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905" r:id="rId15"/>
    <p:sldLayoutId id="2147483906" r:id="rId16"/>
    <p:sldLayoutId id="2147483872" r:id="rId17"/>
    <p:sldLayoutId id="2147483873" r:id="rId18"/>
    <p:sldLayoutId id="2147483874" r:id="rId19"/>
    <p:sldLayoutId id="21474838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8300" y="307975"/>
            <a:ext cx="7568692" cy="92551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365760" bIns="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8300" y="1655763"/>
            <a:ext cx="8413750" cy="4403725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68350" y="6337023"/>
            <a:ext cx="92710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07C13D4-46F3-4575-8922-AF7742BA1FCB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2017" y="6337023"/>
            <a:ext cx="7039854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│ Proprietary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68300" y="6337023"/>
            <a:ext cx="274320" cy="1876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54F7326-7044-4621-8AE8-086B1E3F6F91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0623" y="309883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9" r:id="rId2"/>
    <p:sldLayoutId id="2147483881" r:id="rId3"/>
    <p:sldLayoutId id="2147483883" r:id="rId4"/>
    <p:sldLayoutId id="2147483915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907" r:id="rId12"/>
    <p:sldLayoutId id="2147483891" r:id="rId13"/>
    <p:sldLayoutId id="2147483892" r:id="rId14"/>
    <p:sldLayoutId id="2147483893" r:id="rId15"/>
    <p:sldLayoutId id="214748389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" indent="182880" algn="l" defTabSz="914400" rtl="0" eaLnBrk="1" latinLnBrk="0" hangingPunct="1">
        <a:spcBef>
          <a:spcPts val="300"/>
        </a:spcBef>
        <a:spcAft>
          <a:spcPts val="600"/>
        </a:spcAft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be 77"/>
          <p:cNvSpPr/>
          <p:nvPr/>
        </p:nvSpPr>
        <p:spPr>
          <a:xfrm>
            <a:off x="6156256" y="4349583"/>
            <a:ext cx="2878573" cy="129989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74" name="Cube 73"/>
          <p:cNvSpPr/>
          <p:nvPr/>
        </p:nvSpPr>
        <p:spPr>
          <a:xfrm>
            <a:off x="5993196" y="2788995"/>
            <a:ext cx="2878573" cy="129989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62" name="Cube 61"/>
          <p:cNvSpPr/>
          <p:nvPr/>
        </p:nvSpPr>
        <p:spPr>
          <a:xfrm>
            <a:off x="5993196" y="1111789"/>
            <a:ext cx="2878573" cy="129989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pic>
        <p:nvPicPr>
          <p:cNvPr id="1026" name="Picture 2" descr="C:\Users\GDTVF\Desktop\Rasber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8" y="2053201"/>
            <a:ext cx="2613603" cy="14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stCxn id="50" idx="3"/>
            <a:endCxn id="1026" idx="1"/>
          </p:cNvCxnSpPr>
          <p:nvPr/>
        </p:nvCxnSpPr>
        <p:spPr>
          <a:xfrm flipV="1">
            <a:off x="1803991" y="2788996"/>
            <a:ext cx="772437" cy="6644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ous-titre 2"/>
          <p:cNvSpPr txBox="1">
            <a:spLocks/>
          </p:cNvSpPr>
          <p:nvPr/>
        </p:nvSpPr>
        <p:spPr bwMode="gray">
          <a:xfrm>
            <a:off x="2917453" y="1811850"/>
            <a:ext cx="1931554" cy="33834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4" name="Sous-titre 2"/>
          <p:cNvSpPr txBox="1">
            <a:spLocks/>
          </p:cNvSpPr>
          <p:nvPr/>
        </p:nvSpPr>
        <p:spPr bwMode="gray">
          <a:xfrm>
            <a:off x="6325384" y="1122464"/>
            <a:ext cx="2309793" cy="545909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err="1" smtClean="0">
                <a:solidFill>
                  <a:schemeClr val="tx2"/>
                </a:solidFill>
              </a:rPr>
              <a:t>Arduino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simul</a:t>
            </a:r>
            <a:r>
              <a:rPr lang="fr-FR" sz="800" dirty="0" smtClean="0">
                <a:solidFill>
                  <a:schemeClr val="tx2"/>
                </a:solidFill>
              </a:rPr>
              <a:t> température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Mise a disposition d’une valeur de température.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en Bluetooth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91706" y="308832"/>
            <a:ext cx="10381082" cy="504315"/>
          </a:xfrm>
        </p:spPr>
        <p:txBody>
          <a:bodyPr anchor="t"/>
          <a:lstStyle/>
          <a:p>
            <a:r>
              <a:rPr lang="en-US" b="1" dirty="0" smtClean="0"/>
              <a:t>Configuration simulation</a:t>
            </a:r>
            <a:endParaRPr lang="en-US" dirty="0"/>
          </a:p>
        </p:txBody>
      </p:sp>
      <p:pic>
        <p:nvPicPr>
          <p:cNvPr id="32" name="Picture 4" descr="C:\Users\GDTUX\Desktop\Imag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60" y="4905979"/>
            <a:ext cx="1113011" cy="139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GDTVF\Desktop\ardruin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93" y="3565909"/>
            <a:ext cx="774886" cy="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85"/>
          <a:stretch/>
        </p:blipFill>
        <p:spPr>
          <a:xfrm>
            <a:off x="491706" y="1530374"/>
            <a:ext cx="1312285" cy="2650137"/>
          </a:xfrm>
          <a:prstGeom prst="rect">
            <a:avLst/>
          </a:prstGeom>
        </p:spPr>
      </p:pic>
      <p:pic>
        <p:nvPicPr>
          <p:cNvPr id="53" name="Picture 2" descr="C:\Users\GDTUX\AppData\Local\Microsoft\Windows\Temporary Internet Files\Content.IE5\1YI8JX9Z\wi-fi-2119225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4" y="2968075"/>
            <a:ext cx="456926" cy="3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GDTUX\AppData\Local\Microsoft\Windows\Temporary Internet Files\Content.IE5\1YI8JX9Z\wi-fi-2119225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59" y="1935128"/>
            <a:ext cx="456926" cy="3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eur droit 54"/>
          <p:cNvCxnSpPr>
            <a:stCxn id="1026" idx="3"/>
            <a:endCxn id="62" idx="2"/>
          </p:cNvCxnSpPr>
          <p:nvPr/>
        </p:nvCxnSpPr>
        <p:spPr>
          <a:xfrm flipV="1">
            <a:off x="5190031" y="1924223"/>
            <a:ext cx="803165" cy="864773"/>
          </a:xfrm>
          <a:prstGeom prst="line">
            <a:avLst/>
          </a:prstGeom>
          <a:ln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ous-titre 2"/>
          <p:cNvSpPr txBox="1">
            <a:spLocks/>
          </p:cNvSpPr>
          <p:nvPr/>
        </p:nvSpPr>
        <p:spPr bwMode="gray">
          <a:xfrm>
            <a:off x="6325384" y="2855442"/>
            <a:ext cx="2309793" cy="620744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err="1" smtClean="0">
                <a:solidFill>
                  <a:schemeClr val="tx2"/>
                </a:solidFill>
              </a:rPr>
              <a:t>Arduino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simul</a:t>
            </a:r>
            <a:r>
              <a:rPr lang="fr-FR" sz="800" dirty="0" smtClean="0">
                <a:solidFill>
                  <a:schemeClr val="tx2"/>
                </a:solidFill>
              </a:rPr>
              <a:t> pression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Mise a disposition d’une pression de vide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1 entrée analogique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A définir 0-20ma 4-20ma ou 0-10V</a:t>
            </a:r>
          </a:p>
        </p:txBody>
      </p:sp>
      <p:sp>
        <p:nvSpPr>
          <p:cNvPr id="58" name="Sous-titre 2"/>
          <p:cNvSpPr txBox="1">
            <a:spLocks/>
          </p:cNvSpPr>
          <p:nvPr/>
        </p:nvSpPr>
        <p:spPr bwMode="gray">
          <a:xfrm>
            <a:off x="6491937" y="4388990"/>
            <a:ext cx="2309793" cy="620744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err="1" smtClean="0">
                <a:solidFill>
                  <a:schemeClr val="tx2"/>
                </a:solidFill>
              </a:rPr>
              <a:t>Arduino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simul</a:t>
            </a:r>
            <a:r>
              <a:rPr lang="fr-FR" sz="800" dirty="0" smtClean="0">
                <a:solidFill>
                  <a:schemeClr val="tx2"/>
                </a:solidFill>
              </a:rPr>
              <a:t> poids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Mise a disposition d’un poids en G maxi 5000g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1 entrée RS232 trame ASCIII avec le poids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et unité</a:t>
            </a:r>
          </a:p>
        </p:txBody>
      </p:sp>
      <p:cxnSp>
        <p:nvCxnSpPr>
          <p:cNvPr id="59" name="Connecteur droit 58"/>
          <p:cNvCxnSpPr>
            <a:stCxn id="1026" idx="3"/>
            <a:endCxn id="74" idx="2"/>
          </p:cNvCxnSpPr>
          <p:nvPr/>
        </p:nvCxnSpPr>
        <p:spPr>
          <a:xfrm>
            <a:off x="5190031" y="2788996"/>
            <a:ext cx="803165" cy="812433"/>
          </a:xfrm>
          <a:prstGeom prst="line">
            <a:avLst/>
          </a:prstGeom>
          <a:ln>
            <a:headEnd type="stealth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1026" idx="3"/>
            <a:endCxn id="78" idx="2"/>
          </p:cNvCxnSpPr>
          <p:nvPr/>
        </p:nvCxnSpPr>
        <p:spPr>
          <a:xfrm>
            <a:off x="5190031" y="2788996"/>
            <a:ext cx="966225" cy="2373021"/>
          </a:xfrm>
          <a:prstGeom prst="line">
            <a:avLst/>
          </a:prstGeom>
          <a:ln>
            <a:headEnd type="stealth" w="lg" len="lg"/>
            <a:tailEnd type="non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32" idx="0"/>
            <a:endCxn id="1026" idx="2"/>
          </p:cNvCxnSpPr>
          <p:nvPr/>
        </p:nvCxnSpPr>
        <p:spPr>
          <a:xfrm flipV="1">
            <a:off x="2991366" y="3524790"/>
            <a:ext cx="891864" cy="1381189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Sous-titre 2"/>
          <p:cNvSpPr txBox="1">
            <a:spLocks/>
          </p:cNvSpPr>
          <p:nvPr/>
        </p:nvSpPr>
        <p:spPr bwMode="gray">
          <a:xfrm>
            <a:off x="3600966" y="5145005"/>
            <a:ext cx="2309793" cy="1153046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Mélangeur planétaire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- 5 Output pour sélection de la recette (</a:t>
            </a:r>
            <a:r>
              <a:rPr lang="fr-FR" sz="800" dirty="0" err="1" smtClean="0">
                <a:solidFill>
                  <a:schemeClr val="tx2"/>
                </a:solidFill>
              </a:rPr>
              <a:t>simul</a:t>
            </a:r>
            <a:r>
              <a:rPr lang="fr-FR" sz="800" dirty="0" smtClean="0">
                <a:solidFill>
                  <a:schemeClr val="tx2"/>
                </a:solidFill>
              </a:rPr>
              <a:t> 5 </a:t>
            </a:r>
            <a:r>
              <a:rPr lang="fr-FR" sz="800" dirty="0" err="1" smtClean="0">
                <a:solidFill>
                  <a:schemeClr val="tx2"/>
                </a:solidFill>
              </a:rPr>
              <a:t>leds</a:t>
            </a:r>
            <a:r>
              <a:rPr lang="fr-FR" sz="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- 1 Input pour Mélangeur en fonctionnement (</a:t>
            </a:r>
            <a:r>
              <a:rPr lang="fr-FR" sz="800" dirty="0" err="1" smtClean="0">
                <a:solidFill>
                  <a:schemeClr val="tx2"/>
                </a:solidFill>
              </a:rPr>
              <a:t>Simul</a:t>
            </a:r>
            <a:r>
              <a:rPr lang="fr-FR" sz="800" dirty="0" smtClean="0">
                <a:solidFill>
                  <a:schemeClr val="tx2"/>
                </a:solidFill>
              </a:rPr>
              <a:t> 1 </a:t>
            </a:r>
            <a:r>
              <a:rPr lang="fr-FR" sz="800" dirty="0" err="1" smtClean="0">
                <a:solidFill>
                  <a:schemeClr val="tx2"/>
                </a:solidFill>
              </a:rPr>
              <a:t>led</a:t>
            </a:r>
            <a:r>
              <a:rPr lang="fr-FR" sz="800" dirty="0" smtClean="0">
                <a:solidFill>
                  <a:schemeClr val="tx2"/>
                </a:solidFill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Echange mélangeur /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a confirmer !!!</a:t>
            </a:r>
          </a:p>
        </p:txBody>
      </p:sp>
      <p:pic>
        <p:nvPicPr>
          <p:cNvPr id="75" name="Picture 3" descr="C:\Users\GDTVF\Desktop\ardruin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93" y="1888703"/>
            <a:ext cx="774886" cy="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GDTVF\Desktop\ardruin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93" y="5124450"/>
            <a:ext cx="774886" cy="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ous-titre 2"/>
          <p:cNvSpPr txBox="1">
            <a:spLocks/>
          </p:cNvSpPr>
          <p:nvPr/>
        </p:nvSpPr>
        <p:spPr bwMode="gray">
          <a:xfrm>
            <a:off x="100356" y="4212347"/>
            <a:ext cx="2094984" cy="988719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Trame envoyer a l’application si demande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Exemple 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#</a:t>
            </a:r>
            <a:r>
              <a:rPr lang="fr-FR" sz="800" dirty="0" err="1" smtClean="0">
                <a:solidFill>
                  <a:schemeClr val="tx2"/>
                </a:solidFill>
              </a:rPr>
              <a:t>Température#Pression#Poids</a:t>
            </a:r>
            <a:r>
              <a:rPr lang="fr-FR" sz="800" dirty="0" smtClean="0">
                <a:solidFill>
                  <a:schemeClr val="tx2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800" dirty="0" smtClean="0">
              <a:solidFill>
                <a:schemeClr val="tx2"/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Température XXX.X °c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Pression XXXX </a:t>
            </a:r>
            <a:r>
              <a:rPr lang="fr-FR" sz="800" dirty="0" err="1" smtClean="0">
                <a:solidFill>
                  <a:schemeClr val="tx2"/>
                </a:solidFill>
              </a:rPr>
              <a:t>mbars</a:t>
            </a:r>
            <a:endParaRPr lang="fr-FR" sz="800" dirty="0" smtClean="0">
              <a:solidFill>
                <a:schemeClr val="tx2"/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Poids XXXX g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7326-7044-4621-8AE8-086B1E3F6F9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2376-7CFA-472F-9AAA-4C54E0080CAC}" type="datetime6">
              <a:rPr lang="en-US" noProof="0" smtClean="0"/>
              <a:t>July 19</a:t>
            </a:fld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│ Proprietary &amp; Confidential</a:t>
            </a:r>
            <a:endParaRPr lang="en-US" noProof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16" y="4269383"/>
            <a:ext cx="955669" cy="5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1706" y="308832"/>
            <a:ext cx="10381082" cy="504315"/>
          </a:xfrm>
        </p:spPr>
        <p:txBody>
          <a:bodyPr anchor="t"/>
          <a:lstStyle/>
          <a:p>
            <a:r>
              <a:rPr lang="en-US" b="1" dirty="0" smtClean="0"/>
              <a:t>Configuration final</a:t>
            </a:r>
            <a:endParaRPr lang="en-US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492125" y="906565"/>
            <a:ext cx="10380663" cy="3300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85"/>
          <a:stretch/>
        </p:blipFill>
        <p:spPr>
          <a:xfrm>
            <a:off x="633481" y="2165599"/>
            <a:ext cx="1933986" cy="390565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r="24994"/>
          <a:stretch/>
        </p:blipFill>
        <p:spPr bwMode="auto">
          <a:xfrm>
            <a:off x="5827728" y="1071614"/>
            <a:ext cx="477989" cy="158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r="27177"/>
          <a:stretch/>
        </p:blipFill>
        <p:spPr bwMode="auto">
          <a:xfrm>
            <a:off x="6447846" y="2916909"/>
            <a:ext cx="335010" cy="7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Users\GDTUX\Desktop\Image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67" y="4913093"/>
            <a:ext cx="1113011" cy="139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14"/>
          <p:cNvSpPr/>
          <p:nvPr/>
        </p:nvSpPr>
        <p:spPr>
          <a:xfrm>
            <a:off x="3912719" y="2732567"/>
            <a:ext cx="1167091" cy="12071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/>
              <a:t>Black Box</a:t>
            </a:r>
          </a:p>
        </p:txBody>
      </p:sp>
      <p:sp>
        <p:nvSpPr>
          <p:cNvPr id="16" name="Double flèche horizontale 15"/>
          <p:cNvSpPr/>
          <p:nvPr/>
        </p:nvSpPr>
        <p:spPr>
          <a:xfrm>
            <a:off x="2639417" y="3143653"/>
            <a:ext cx="1216152" cy="48463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17" name="Forme libre 16"/>
          <p:cNvSpPr/>
          <p:nvPr/>
        </p:nvSpPr>
        <p:spPr>
          <a:xfrm>
            <a:off x="2908300" y="3195468"/>
            <a:ext cx="679450" cy="381000"/>
          </a:xfrm>
          <a:custGeom>
            <a:avLst/>
            <a:gdLst>
              <a:gd name="connsiteX0" fmla="*/ 0 w 990600"/>
              <a:gd name="connsiteY0" fmla="*/ 355600 h 381000"/>
              <a:gd name="connsiteX1" fmla="*/ 95250 w 990600"/>
              <a:gd name="connsiteY1" fmla="*/ 12700 h 381000"/>
              <a:gd name="connsiteX2" fmla="*/ 215900 w 990600"/>
              <a:gd name="connsiteY2" fmla="*/ 368300 h 381000"/>
              <a:gd name="connsiteX3" fmla="*/ 349250 w 990600"/>
              <a:gd name="connsiteY3" fmla="*/ 0 h 381000"/>
              <a:gd name="connsiteX4" fmla="*/ 488950 w 990600"/>
              <a:gd name="connsiteY4" fmla="*/ 368300 h 381000"/>
              <a:gd name="connsiteX5" fmla="*/ 609600 w 990600"/>
              <a:gd name="connsiteY5" fmla="*/ 19050 h 381000"/>
              <a:gd name="connsiteX6" fmla="*/ 736600 w 990600"/>
              <a:gd name="connsiteY6" fmla="*/ 361950 h 381000"/>
              <a:gd name="connsiteX7" fmla="*/ 882650 w 990600"/>
              <a:gd name="connsiteY7" fmla="*/ 25400 h 381000"/>
              <a:gd name="connsiteX8" fmla="*/ 990600 w 990600"/>
              <a:gd name="connsiteY8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381000">
                <a:moveTo>
                  <a:pt x="0" y="355600"/>
                </a:moveTo>
                <a:cubicBezTo>
                  <a:pt x="29633" y="183091"/>
                  <a:pt x="59267" y="10583"/>
                  <a:pt x="95250" y="12700"/>
                </a:cubicBezTo>
                <a:cubicBezTo>
                  <a:pt x="131233" y="14817"/>
                  <a:pt x="173567" y="370417"/>
                  <a:pt x="215900" y="368300"/>
                </a:cubicBezTo>
                <a:cubicBezTo>
                  <a:pt x="258233" y="366183"/>
                  <a:pt x="303742" y="0"/>
                  <a:pt x="349250" y="0"/>
                </a:cubicBezTo>
                <a:cubicBezTo>
                  <a:pt x="394758" y="0"/>
                  <a:pt x="445558" y="365125"/>
                  <a:pt x="488950" y="368300"/>
                </a:cubicBezTo>
                <a:cubicBezTo>
                  <a:pt x="532342" y="371475"/>
                  <a:pt x="568325" y="20108"/>
                  <a:pt x="609600" y="19050"/>
                </a:cubicBezTo>
                <a:cubicBezTo>
                  <a:pt x="650875" y="17992"/>
                  <a:pt x="691092" y="360892"/>
                  <a:pt x="736600" y="361950"/>
                </a:cubicBezTo>
                <a:cubicBezTo>
                  <a:pt x="782108" y="363008"/>
                  <a:pt x="840317" y="22225"/>
                  <a:pt x="882650" y="25400"/>
                </a:cubicBezTo>
                <a:cubicBezTo>
                  <a:pt x="924983" y="28575"/>
                  <a:pt x="926042" y="312208"/>
                  <a:pt x="990600" y="3810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flèche horizontale 24"/>
          <p:cNvSpPr/>
          <p:nvPr/>
        </p:nvSpPr>
        <p:spPr>
          <a:xfrm rot="18651012">
            <a:off x="4944138" y="2197952"/>
            <a:ext cx="846748" cy="484632"/>
          </a:xfrm>
          <a:custGeom>
            <a:avLst/>
            <a:gdLst>
              <a:gd name="connsiteX0" fmla="*/ 0 w 1069531"/>
              <a:gd name="connsiteY0" fmla="*/ 242316 h 484632"/>
              <a:gd name="connsiteX1" fmla="*/ 242316 w 1069531"/>
              <a:gd name="connsiteY1" fmla="*/ 0 h 484632"/>
              <a:gd name="connsiteX2" fmla="*/ 242316 w 1069531"/>
              <a:gd name="connsiteY2" fmla="*/ 121158 h 484632"/>
              <a:gd name="connsiteX3" fmla="*/ 827215 w 1069531"/>
              <a:gd name="connsiteY3" fmla="*/ 121158 h 484632"/>
              <a:gd name="connsiteX4" fmla="*/ 827215 w 1069531"/>
              <a:gd name="connsiteY4" fmla="*/ 0 h 484632"/>
              <a:gd name="connsiteX5" fmla="*/ 1069531 w 1069531"/>
              <a:gd name="connsiteY5" fmla="*/ 242316 h 484632"/>
              <a:gd name="connsiteX6" fmla="*/ 827215 w 1069531"/>
              <a:gd name="connsiteY6" fmla="*/ 484632 h 484632"/>
              <a:gd name="connsiteX7" fmla="*/ 827215 w 1069531"/>
              <a:gd name="connsiteY7" fmla="*/ 363474 h 484632"/>
              <a:gd name="connsiteX8" fmla="*/ 242316 w 1069531"/>
              <a:gd name="connsiteY8" fmla="*/ 363474 h 484632"/>
              <a:gd name="connsiteX9" fmla="*/ 242316 w 1069531"/>
              <a:gd name="connsiteY9" fmla="*/ 484632 h 484632"/>
              <a:gd name="connsiteX10" fmla="*/ 0 w 1069531"/>
              <a:gd name="connsiteY10" fmla="*/ 242316 h 484632"/>
              <a:gd name="connsiteX0" fmla="*/ 0 w 1069531"/>
              <a:gd name="connsiteY0" fmla="*/ 242316 h 484632"/>
              <a:gd name="connsiteX1" fmla="*/ 242316 w 1069531"/>
              <a:gd name="connsiteY1" fmla="*/ 0 h 484632"/>
              <a:gd name="connsiteX2" fmla="*/ 242316 w 1069531"/>
              <a:gd name="connsiteY2" fmla="*/ 121158 h 484632"/>
              <a:gd name="connsiteX3" fmla="*/ 827215 w 1069531"/>
              <a:gd name="connsiteY3" fmla="*/ 121158 h 484632"/>
              <a:gd name="connsiteX4" fmla="*/ 827215 w 1069531"/>
              <a:gd name="connsiteY4" fmla="*/ 0 h 484632"/>
              <a:gd name="connsiteX5" fmla="*/ 1069531 w 1069531"/>
              <a:gd name="connsiteY5" fmla="*/ 242316 h 484632"/>
              <a:gd name="connsiteX6" fmla="*/ 794618 w 1069531"/>
              <a:gd name="connsiteY6" fmla="*/ 414423 h 484632"/>
              <a:gd name="connsiteX7" fmla="*/ 827215 w 1069531"/>
              <a:gd name="connsiteY7" fmla="*/ 363474 h 484632"/>
              <a:gd name="connsiteX8" fmla="*/ 242316 w 1069531"/>
              <a:gd name="connsiteY8" fmla="*/ 363474 h 484632"/>
              <a:gd name="connsiteX9" fmla="*/ 242316 w 1069531"/>
              <a:gd name="connsiteY9" fmla="*/ 484632 h 484632"/>
              <a:gd name="connsiteX10" fmla="*/ 0 w 1069531"/>
              <a:gd name="connsiteY10" fmla="*/ 242316 h 484632"/>
              <a:gd name="connsiteX0" fmla="*/ 0 w 1069531"/>
              <a:gd name="connsiteY0" fmla="*/ 242316 h 484632"/>
              <a:gd name="connsiteX1" fmla="*/ 242316 w 1069531"/>
              <a:gd name="connsiteY1" fmla="*/ 0 h 484632"/>
              <a:gd name="connsiteX2" fmla="*/ 242316 w 1069531"/>
              <a:gd name="connsiteY2" fmla="*/ 121158 h 484632"/>
              <a:gd name="connsiteX3" fmla="*/ 827215 w 1069531"/>
              <a:gd name="connsiteY3" fmla="*/ 121158 h 484632"/>
              <a:gd name="connsiteX4" fmla="*/ 810467 w 1069531"/>
              <a:gd name="connsiteY4" fmla="*/ 126933 h 484632"/>
              <a:gd name="connsiteX5" fmla="*/ 1069531 w 1069531"/>
              <a:gd name="connsiteY5" fmla="*/ 242316 h 484632"/>
              <a:gd name="connsiteX6" fmla="*/ 794618 w 1069531"/>
              <a:gd name="connsiteY6" fmla="*/ 414423 h 484632"/>
              <a:gd name="connsiteX7" fmla="*/ 827215 w 1069531"/>
              <a:gd name="connsiteY7" fmla="*/ 363474 h 484632"/>
              <a:gd name="connsiteX8" fmla="*/ 242316 w 1069531"/>
              <a:gd name="connsiteY8" fmla="*/ 363474 h 484632"/>
              <a:gd name="connsiteX9" fmla="*/ 242316 w 1069531"/>
              <a:gd name="connsiteY9" fmla="*/ 484632 h 484632"/>
              <a:gd name="connsiteX10" fmla="*/ 0 w 1069531"/>
              <a:gd name="connsiteY10" fmla="*/ 242316 h 484632"/>
              <a:gd name="connsiteX0" fmla="*/ 0 w 846748"/>
              <a:gd name="connsiteY0" fmla="*/ 242316 h 484632"/>
              <a:gd name="connsiteX1" fmla="*/ 242316 w 846748"/>
              <a:gd name="connsiteY1" fmla="*/ 0 h 484632"/>
              <a:gd name="connsiteX2" fmla="*/ 242316 w 846748"/>
              <a:gd name="connsiteY2" fmla="*/ 121158 h 484632"/>
              <a:gd name="connsiteX3" fmla="*/ 827215 w 846748"/>
              <a:gd name="connsiteY3" fmla="*/ 121158 h 484632"/>
              <a:gd name="connsiteX4" fmla="*/ 810467 w 846748"/>
              <a:gd name="connsiteY4" fmla="*/ 126933 h 484632"/>
              <a:gd name="connsiteX5" fmla="*/ 846748 w 846748"/>
              <a:gd name="connsiteY5" fmla="*/ 195999 h 484632"/>
              <a:gd name="connsiteX6" fmla="*/ 794618 w 846748"/>
              <a:gd name="connsiteY6" fmla="*/ 414423 h 484632"/>
              <a:gd name="connsiteX7" fmla="*/ 827215 w 846748"/>
              <a:gd name="connsiteY7" fmla="*/ 363474 h 484632"/>
              <a:gd name="connsiteX8" fmla="*/ 242316 w 846748"/>
              <a:gd name="connsiteY8" fmla="*/ 363474 h 484632"/>
              <a:gd name="connsiteX9" fmla="*/ 242316 w 846748"/>
              <a:gd name="connsiteY9" fmla="*/ 484632 h 484632"/>
              <a:gd name="connsiteX10" fmla="*/ 0 w 846748"/>
              <a:gd name="connsiteY10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748" h="484632">
                <a:moveTo>
                  <a:pt x="0" y="242316"/>
                </a:moveTo>
                <a:lnTo>
                  <a:pt x="242316" y="0"/>
                </a:lnTo>
                <a:lnTo>
                  <a:pt x="242316" y="121158"/>
                </a:lnTo>
                <a:lnTo>
                  <a:pt x="827215" y="121158"/>
                </a:lnTo>
                <a:lnTo>
                  <a:pt x="810467" y="126933"/>
                </a:lnTo>
                <a:lnTo>
                  <a:pt x="846748" y="195999"/>
                </a:lnTo>
                <a:lnTo>
                  <a:pt x="794618" y="414423"/>
                </a:lnTo>
                <a:lnTo>
                  <a:pt x="827215" y="363474"/>
                </a:lnTo>
                <a:lnTo>
                  <a:pt x="242316" y="363474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19" name="Forme libre 18"/>
          <p:cNvSpPr/>
          <p:nvPr/>
        </p:nvSpPr>
        <p:spPr>
          <a:xfrm rot="18651012">
            <a:off x="5163297" y="2141036"/>
            <a:ext cx="597535" cy="381000"/>
          </a:xfrm>
          <a:custGeom>
            <a:avLst/>
            <a:gdLst>
              <a:gd name="connsiteX0" fmla="*/ 0 w 990600"/>
              <a:gd name="connsiteY0" fmla="*/ 355600 h 381000"/>
              <a:gd name="connsiteX1" fmla="*/ 95250 w 990600"/>
              <a:gd name="connsiteY1" fmla="*/ 12700 h 381000"/>
              <a:gd name="connsiteX2" fmla="*/ 215900 w 990600"/>
              <a:gd name="connsiteY2" fmla="*/ 368300 h 381000"/>
              <a:gd name="connsiteX3" fmla="*/ 349250 w 990600"/>
              <a:gd name="connsiteY3" fmla="*/ 0 h 381000"/>
              <a:gd name="connsiteX4" fmla="*/ 488950 w 990600"/>
              <a:gd name="connsiteY4" fmla="*/ 368300 h 381000"/>
              <a:gd name="connsiteX5" fmla="*/ 609600 w 990600"/>
              <a:gd name="connsiteY5" fmla="*/ 19050 h 381000"/>
              <a:gd name="connsiteX6" fmla="*/ 736600 w 990600"/>
              <a:gd name="connsiteY6" fmla="*/ 361950 h 381000"/>
              <a:gd name="connsiteX7" fmla="*/ 882650 w 990600"/>
              <a:gd name="connsiteY7" fmla="*/ 25400 h 381000"/>
              <a:gd name="connsiteX8" fmla="*/ 990600 w 990600"/>
              <a:gd name="connsiteY8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381000">
                <a:moveTo>
                  <a:pt x="0" y="355600"/>
                </a:moveTo>
                <a:cubicBezTo>
                  <a:pt x="29633" y="183091"/>
                  <a:pt x="59267" y="10583"/>
                  <a:pt x="95250" y="12700"/>
                </a:cubicBezTo>
                <a:cubicBezTo>
                  <a:pt x="131233" y="14817"/>
                  <a:pt x="173567" y="370417"/>
                  <a:pt x="215900" y="368300"/>
                </a:cubicBezTo>
                <a:cubicBezTo>
                  <a:pt x="258233" y="366183"/>
                  <a:pt x="303742" y="0"/>
                  <a:pt x="349250" y="0"/>
                </a:cubicBezTo>
                <a:cubicBezTo>
                  <a:pt x="394758" y="0"/>
                  <a:pt x="445558" y="365125"/>
                  <a:pt x="488950" y="368300"/>
                </a:cubicBezTo>
                <a:cubicBezTo>
                  <a:pt x="532342" y="371475"/>
                  <a:pt x="568325" y="20108"/>
                  <a:pt x="609600" y="19050"/>
                </a:cubicBezTo>
                <a:cubicBezTo>
                  <a:pt x="650875" y="17992"/>
                  <a:pt x="691092" y="360892"/>
                  <a:pt x="736600" y="361950"/>
                </a:cubicBezTo>
                <a:cubicBezTo>
                  <a:pt x="782108" y="363008"/>
                  <a:pt x="840317" y="22225"/>
                  <a:pt x="882650" y="25400"/>
                </a:cubicBezTo>
                <a:cubicBezTo>
                  <a:pt x="924983" y="28575"/>
                  <a:pt x="926042" y="312208"/>
                  <a:pt x="990600" y="3810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horizontale 26"/>
          <p:cNvSpPr/>
          <p:nvPr/>
        </p:nvSpPr>
        <p:spPr>
          <a:xfrm>
            <a:off x="5137967" y="3038671"/>
            <a:ext cx="982235" cy="484632"/>
          </a:xfrm>
          <a:custGeom>
            <a:avLst/>
            <a:gdLst>
              <a:gd name="connsiteX0" fmla="*/ 0 w 1216152"/>
              <a:gd name="connsiteY0" fmla="*/ 242316 h 484632"/>
              <a:gd name="connsiteX1" fmla="*/ 242316 w 1216152"/>
              <a:gd name="connsiteY1" fmla="*/ 0 h 484632"/>
              <a:gd name="connsiteX2" fmla="*/ 242316 w 1216152"/>
              <a:gd name="connsiteY2" fmla="*/ 121158 h 484632"/>
              <a:gd name="connsiteX3" fmla="*/ 973836 w 1216152"/>
              <a:gd name="connsiteY3" fmla="*/ 121158 h 484632"/>
              <a:gd name="connsiteX4" fmla="*/ 973836 w 1216152"/>
              <a:gd name="connsiteY4" fmla="*/ 0 h 484632"/>
              <a:gd name="connsiteX5" fmla="*/ 1216152 w 1216152"/>
              <a:gd name="connsiteY5" fmla="*/ 242316 h 484632"/>
              <a:gd name="connsiteX6" fmla="*/ 973836 w 1216152"/>
              <a:gd name="connsiteY6" fmla="*/ 484632 h 484632"/>
              <a:gd name="connsiteX7" fmla="*/ 973836 w 1216152"/>
              <a:gd name="connsiteY7" fmla="*/ 363474 h 484632"/>
              <a:gd name="connsiteX8" fmla="*/ 242316 w 1216152"/>
              <a:gd name="connsiteY8" fmla="*/ 363474 h 484632"/>
              <a:gd name="connsiteX9" fmla="*/ 242316 w 1216152"/>
              <a:gd name="connsiteY9" fmla="*/ 484632 h 484632"/>
              <a:gd name="connsiteX10" fmla="*/ 0 w 1216152"/>
              <a:gd name="connsiteY10" fmla="*/ 242316 h 484632"/>
              <a:gd name="connsiteX0" fmla="*/ 0 w 1014133"/>
              <a:gd name="connsiteY0" fmla="*/ 242316 h 484632"/>
              <a:gd name="connsiteX1" fmla="*/ 242316 w 1014133"/>
              <a:gd name="connsiteY1" fmla="*/ 0 h 484632"/>
              <a:gd name="connsiteX2" fmla="*/ 242316 w 1014133"/>
              <a:gd name="connsiteY2" fmla="*/ 121158 h 484632"/>
              <a:gd name="connsiteX3" fmla="*/ 973836 w 1014133"/>
              <a:gd name="connsiteY3" fmla="*/ 121158 h 484632"/>
              <a:gd name="connsiteX4" fmla="*/ 973836 w 1014133"/>
              <a:gd name="connsiteY4" fmla="*/ 0 h 484632"/>
              <a:gd name="connsiteX5" fmla="*/ 1014133 w 1014133"/>
              <a:gd name="connsiteY5" fmla="*/ 221051 h 484632"/>
              <a:gd name="connsiteX6" fmla="*/ 973836 w 1014133"/>
              <a:gd name="connsiteY6" fmla="*/ 484632 h 484632"/>
              <a:gd name="connsiteX7" fmla="*/ 973836 w 1014133"/>
              <a:gd name="connsiteY7" fmla="*/ 363474 h 484632"/>
              <a:gd name="connsiteX8" fmla="*/ 242316 w 1014133"/>
              <a:gd name="connsiteY8" fmla="*/ 363474 h 484632"/>
              <a:gd name="connsiteX9" fmla="*/ 242316 w 1014133"/>
              <a:gd name="connsiteY9" fmla="*/ 484632 h 484632"/>
              <a:gd name="connsiteX10" fmla="*/ 0 w 1014133"/>
              <a:gd name="connsiteY10" fmla="*/ 242316 h 484632"/>
              <a:gd name="connsiteX0" fmla="*/ 0 w 982235"/>
              <a:gd name="connsiteY0" fmla="*/ 242316 h 484632"/>
              <a:gd name="connsiteX1" fmla="*/ 242316 w 982235"/>
              <a:gd name="connsiteY1" fmla="*/ 0 h 484632"/>
              <a:gd name="connsiteX2" fmla="*/ 242316 w 982235"/>
              <a:gd name="connsiteY2" fmla="*/ 121158 h 484632"/>
              <a:gd name="connsiteX3" fmla="*/ 973836 w 982235"/>
              <a:gd name="connsiteY3" fmla="*/ 121158 h 484632"/>
              <a:gd name="connsiteX4" fmla="*/ 973836 w 982235"/>
              <a:gd name="connsiteY4" fmla="*/ 0 h 484632"/>
              <a:gd name="connsiteX5" fmla="*/ 982235 w 982235"/>
              <a:gd name="connsiteY5" fmla="*/ 231684 h 484632"/>
              <a:gd name="connsiteX6" fmla="*/ 973836 w 982235"/>
              <a:gd name="connsiteY6" fmla="*/ 484632 h 484632"/>
              <a:gd name="connsiteX7" fmla="*/ 973836 w 982235"/>
              <a:gd name="connsiteY7" fmla="*/ 363474 h 484632"/>
              <a:gd name="connsiteX8" fmla="*/ 242316 w 982235"/>
              <a:gd name="connsiteY8" fmla="*/ 363474 h 484632"/>
              <a:gd name="connsiteX9" fmla="*/ 242316 w 982235"/>
              <a:gd name="connsiteY9" fmla="*/ 484632 h 484632"/>
              <a:gd name="connsiteX10" fmla="*/ 0 w 982235"/>
              <a:gd name="connsiteY10" fmla="*/ 242316 h 484632"/>
              <a:gd name="connsiteX0" fmla="*/ 0 w 982235"/>
              <a:gd name="connsiteY0" fmla="*/ 242316 h 484632"/>
              <a:gd name="connsiteX1" fmla="*/ 242316 w 982235"/>
              <a:gd name="connsiteY1" fmla="*/ 0 h 484632"/>
              <a:gd name="connsiteX2" fmla="*/ 242316 w 982235"/>
              <a:gd name="connsiteY2" fmla="*/ 121158 h 484632"/>
              <a:gd name="connsiteX3" fmla="*/ 973836 w 982235"/>
              <a:gd name="connsiteY3" fmla="*/ 121158 h 484632"/>
              <a:gd name="connsiteX4" fmla="*/ 963203 w 982235"/>
              <a:gd name="connsiteY4" fmla="*/ 159489 h 484632"/>
              <a:gd name="connsiteX5" fmla="*/ 982235 w 982235"/>
              <a:gd name="connsiteY5" fmla="*/ 231684 h 484632"/>
              <a:gd name="connsiteX6" fmla="*/ 973836 w 982235"/>
              <a:gd name="connsiteY6" fmla="*/ 484632 h 484632"/>
              <a:gd name="connsiteX7" fmla="*/ 973836 w 982235"/>
              <a:gd name="connsiteY7" fmla="*/ 363474 h 484632"/>
              <a:gd name="connsiteX8" fmla="*/ 242316 w 982235"/>
              <a:gd name="connsiteY8" fmla="*/ 363474 h 484632"/>
              <a:gd name="connsiteX9" fmla="*/ 242316 w 982235"/>
              <a:gd name="connsiteY9" fmla="*/ 484632 h 484632"/>
              <a:gd name="connsiteX10" fmla="*/ 0 w 982235"/>
              <a:gd name="connsiteY10" fmla="*/ 242316 h 484632"/>
              <a:gd name="connsiteX0" fmla="*/ 0 w 982235"/>
              <a:gd name="connsiteY0" fmla="*/ 242316 h 484632"/>
              <a:gd name="connsiteX1" fmla="*/ 242316 w 982235"/>
              <a:gd name="connsiteY1" fmla="*/ 0 h 484632"/>
              <a:gd name="connsiteX2" fmla="*/ 242316 w 982235"/>
              <a:gd name="connsiteY2" fmla="*/ 121158 h 484632"/>
              <a:gd name="connsiteX3" fmla="*/ 973836 w 982235"/>
              <a:gd name="connsiteY3" fmla="*/ 121158 h 484632"/>
              <a:gd name="connsiteX4" fmla="*/ 963203 w 982235"/>
              <a:gd name="connsiteY4" fmla="*/ 159489 h 484632"/>
              <a:gd name="connsiteX5" fmla="*/ 982235 w 982235"/>
              <a:gd name="connsiteY5" fmla="*/ 231684 h 484632"/>
              <a:gd name="connsiteX6" fmla="*/ 952571 w 982235"/>
              <a:gd name="connsiteY6" fmla="*/ 378306 h 484632"/>
              <a:gd name="connsiteX7" fmla="*/ 973836 w 982235"/>
              <a:gd name="connsiteY7" fmla="*/ 363474 h 484632"/>
              <a:gd name="connsiteX8" fmla="*/ 242316 w 982235"/>
              <a:gd name="connsiteY8" fmla="*/ 363474 h 484632"/>
              <a:gd name="connsiteX9" fmla="*/ 242316 w 982235"/>
              <a:gd name="connsiteY9" fmla="*/ 484632 h 484632"/>
              <a:gd name="connsiteX10" fmla="*/ 0 w 982235"/>
              <a:gd name="connsiteY10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2235" h="484632">
                <a:moveTo>
                  <a:pt x="0" y="242316"/>
                </a:moveTo>
                <a:lnTo>
                  <a:pt x="242316" y="0"/>
                </a:lnTo>
                <a:lnTo>
                  <a:pt x="242316" y="121158"/>
                </a:lnTo>
                <a:lnTo>
                  <a:pt x="973836" y="121158"/>
                </a:lnTo>
                <a:lnTo>
                  <a:pt x="963203" y="159489"/>
                </a:lnTo>
                <a:lnTo>
                  <a:pt x="982235" y="231684"/>
                </a:lnTo>
                <a:lnTo>
                  <a:pt x="952571" y="378306"/>
                </a:lnTo>
                <a:lnTo>
                  <a:pt x="973836" y="363474"/>
                </a:lnTo>
                <a:lnTo>
                  <a:pt x="242316" y="363474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21" name="Forme libre 20"/>
          <p:cNvSpPr/>
          <p:nvPr/>
        </p:nvSpPr>
        <p:spPr>
          <a:xfrm>
            <a:off x="5406851" y="3090486"/>
            <a:ext cx="679450" cy="381000"/>
          </a:xfrm>
          <a:custGeom>
            <a:avLst/>
            <a:gdLst>
              <a:gd name="connsiteX0" fmla="*/ 0 w 990600"/>
              <a:gd name="connsiteY0" fmla="*/ 355600 h 381000"/>
              <a:gd name="connsiteX1" fmla="*/ 95250 w 990600"/>
              <a:gd name="connsiteY1" fmla="*/ 12700 h 381000"/>
              <a:gd name="connsiteX2" fmla="*/ 215900 w 990600"/>
              <a:gd name="connsiteY2" fmla="*/ 368300 h 381000"/>
              <a:gd name="connsiteX3" fmla="*/ 349250 w 990600"/>
              <a:gd name="connsiteY3" fmla="*/ 0 h 381000"/>
              <a:gd name="connsiteX4" fmla="*/ 488950 w 990600"/>
              <a:gd name="connsiteY4" fmla="*/ 368300 h 381000"/>
              <a:gd name="connsiteX5" fmla="*/ 609600 w 990600"/>
              <a:gd name="connsiteY5" fmla="*/ 19050 h 381000"/>
              <a:gd name="connsiteX6" fmla="*/ 736600 w 990600"/>
              <a:gd name="connsiteY6" fmla="*/ 361950 h 381000"/>
              <a:gd name="connsiteX7" fmla="*/ 882650 w 990600"/>
              <a:gd name="connsiteY7" fmla="*/ 25400 h 381000"/>
              <a:gd name="connsiteX8" fmla="*/ 990600 w 990600"/>
              <a:gd name="connsiteY8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381000">
                <a:moveTo>
                  <a:pt x="0" y="355600"/>
                </a:moveTo>
                <a:cubicBezTo>
                  <a:pt x="29633" y="183091"/>
                  <a:pt x="59267" y="10583"/>
                  <a:pt x="95250" y="12700"/>
                </a:cubicBezTo>
                <a:cubicBezTo>
                  <a:pt x="131233" y="14817"/>
                  <a:pt x="173567" y="370417"/>
                  <a:pt x="215900" y="368300"/>
                </a:cubicBezTo>
                <a:cubicBezTo>
                  <a:pt x="258233" y="366183"/>
                  <a:pt x="303742" y="0"/>
                  <a:pt x="349250" y="0"/>
                </a:cubicBezTo>
                <a:cubicBezTo>
                  <a:pt x="394758" y="0"/>
                  <a:pt x="445558" y="365125"/>
                  <a:pt x="488950" y="368300"/>
                </a:cubicBezTo>
                <a:cubicBezTo>
                  <a:pt x="532342" y="371475"/>
                  <a:pt x="568325" y="20108"/>
                  <a:pt x="609600" y="19050"/>
                </a:cubicBezTo>
                <a:cubicBezTo>
                  <a:pt x="650875" y="17992"/>
                  <a:pt x="691092" y="360892"/>
                  <a:pt x="736600" y="361950"/>
                </a:cubicBezTo>
                <a:cubicBezTo>
                  <a:pt x="782108" y="363008"/>
                  <a:pt x="840317" y="22225"/>
                  <a:pt x="882650" y="25400"/>
                </a:cubicBezTo>
                <a:cubicBezTo>
                  <a:pt x="924983" y="28575"/>
                  <a:pt x="926042" y="312208"/>
                  <a:pt x="990600" y="3810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Double flèche horizontale 28"/>
          <p:cNvSpPr/>
          <p:nvPr/>
        </p:nvSpPr>
        <p:spPr>
          <a:xfrm rot="1652630">
            <a:off x="5025863" y="3860907"/>
            <a:ext cx="997697" cy="484632"/>
          </a:xfrm>
          <a:custGeom>
            <a:avLst/>
            <a:gdLst>
              <a:gd name="connsiteX0" fmla="*/ 0 w 1216152"/>
              <a:gd name="connsiteY0" fmla="*/ 242316 h 484632"/>
              <a:gd name="connsiteX1" fmla="*/ 242316 w 1216152"/>
              <a:gd name="connsiteY1" fmla="*/ 0 h 484632"/>
              <a:gd name="connsiteX2" fmla="*/ 242316 w 1216152"/>
              <a:gd name="connsiteY2" fmla="*/ 121158 h 484632"/>
              <a:gd name="connsiteX3" fmla="*/ 973836 w 1216152"/>
              <a:gd name="connsiteY3" fmla="*/ 121158 h 484632"/>
              <a:gd name="connsiteX4" fmla="*/ 973836 w 1216152"/>
              <a:gd name="connsiteY4" fmla="*/ 0 h 484632"/>
              <a:gd name="connsiteX5" fmla="*/ 1216152 w 1216152"/>
              <a:gd name="connsiteY5" fmla="*/ 242316 h 484632"/>
              <a:gd name="connsiteX6" fmla="*/ 973836 w 1216152"/>
              <a:gd name="connsiteY6" fmla="*/ 484632 h 484632"/>
              <a:gd name="connsiteX7" fmla="*/ 973836 w 1216152"/>
              <a:gd name="connsiteY7" fmla="*/ 363474 h 484632"/>
              <a:gd name="connsiteX8" fmla="*/ 242316 w 1216152"/>
              <a:gd name="connsiteY8" fmla="*/ 363474 h 484632"/>
              <a:gd name="connsiteX9" fmla="*/ 242316 w 1216152"/>
              <a:gd name="connsiteY9" fmla="*/ 484632 h 484632"/>
              <a:gd name="connsiteX10" fmla="*/ 0 w 1216152"/>
              <a:gd name="connsiteY10" fmla="*/ 242316 h 484632"/>
              <a:gd name="connsiteX0" fmla="*/ 0 w 997697"/>
              <a:gd name="connsiteY0" fmla="*/ 242316 h 484632"/>
              <a:gd name="connsiteX1" fmla="*/ 242316 w 997697"/>
              <a:gd name="connsiteY1" fmla="*/ 0 h 484632"/>
              <a:gd name="connsiteX2" fmla="*/ 242316 w 997697"/>
              <a:gd name="connsiteY2" fmla="*/ 121158 h 484632"/>
              <a:gd name="connsiteX3" fmla="*/ 973836 w 997697"/>
              <a:gd name="connsiteY3" fmla="*/ 121158 h 484632"/>
              <a:gd name="connsiteX4" fmla="*/ 973836 w 997697"/>
              <a:gd name="connsiteY4" fmla="*/ 0 h 484632"/>
              <a:gd name="connsiteX5" fmla="*/ 997697 w 997697"/>
              <a:gd name="connsiteY5" fmla="*/ 260316 h 484632"/>
              <a:gd name="connsiteX6" fmla="*/ 973836 w 997697"/>
              <a:gd name="connsiteY6" fmla="*/ 484632 h 484632"/>
              <a:gd name="connsiteX7" fmla="*/ 973836 w 997697"/>
              <a:gd name="connsiteY7" fmla="*/ 363474 h 484632"/>
              <a:gd name="connsiteX8" fmla="*/ 242316 w 997697"/>
              <a:gd name="connsiteY8" fmla="*/ 363474 h 484632"/>
              <a:gd name="connsiteX9" fmla="*/ 242316 w 997697"/>
              <a:gd name="connsiteY9" fmla="*/ 484632 h 484632"/>
              <a:gd name="connsiteX10" fmla="*/ 0 w 997697"/>
              <a:gd name="connsiteY10" fmla="*/ 242316 h 484632"/>
              <a:gd name="connsiteX0" fmla="*/ 0 w 997697"/>
              <a:gd name="connsiteY0" fmla="*/ 242316 h 484632"/>
              <a:gd name="connsiteX1" fmla="*/ 242316 w 997697"/>
              <a:gd name="connsiteY1" fmla="*/ 0 h 484632"/>
              <a:gd name="connsiteX2" fmla="*/ 242316 w 997697"/>
              <a:gd name="connsiteY2" fmla="*/ 121158 h 484632"/>
              <a:gd name="connsiteX3" fmla="*/ 973836 w 997697"/>
              <a:gd name="connsiteY3" fmla="*/ 121158 h 484632"/>
              <a:gd name="connsiteX4" fmla="*/ 986919 w 997697"/>
              <a:gd name="connsiteY4" fmla="*/ 209028 h 484632"/>
              <a:gd name="connsiteX5" fmla="*/ 997697 w 997697"/>
              <a:gd name="connsiteY5" fmla="*/ 260316 h 484632"/>
              <a:gd name="connsiteX6" fmla="*/ 973836 w 997697"/>
              <a:gd name="connsiteY6" fmla="*/ 484632 h 484632"/>
              <a:gd name="connsiteX7" fmla="*/ 973836 w 997697"/>
              <a:gd name="connsiteY7" fmla="*/ 363474 h 484632"/>
              <a:gd name="connsiteX8" fmla="*/ 242316 w 997697"/>
              <a:gd name="connsiteY8" fmla="*/ 363474 h 484632"/>
              <a:gd name="connsiteX9" fmla="*/ 242316 w 997697"/>
              <a:gd name="connsiteY9" fmla="*/ 484632 h 484632"/>
              <a:gd name="connsiteX10" fmla="*/ 0 w 997697"/>
              <a:gd name="connsiteY10" fmla="*/ 242316 h 484632"/>
              <a:gd name="connsiteX0" fmla="*/ 0 w 997697"/>
              <a:gd name="connsiteY0" fmla="*/ 242316 h 484632"/>
              <a:gd name="connsiteX1" fmla="*/ 242316 w 997697"/>
              <a:gd name="connsiteY1" fmla="*/ 0 h 484632"/>
              <a:gd name="connsiteX2" fmla="*/ 242316 w 997697"/>
              <a:gd name="connsiteY2" fmla="*/ 121158 h 484632"/>
              <a:gd name="connsiteX3" fmla="*/ 973836 w 997697"/>
              <a:gd name="connsiteY3" fmla="*/ 121158 h 484632"/>
              <a:gd name="connsiteX4" fmla="*/ 986919 w 997697"/>
              <a:gd name="connsiteY4" fmla="*/ 209028 h 484632"/>
              <a:gd name="connsiteX5" fmla="*/ 997697 w 997697"/>
              <a:gd name="connsiteY5" fmla="*/ 260316 h 484632"/>
              <a:gd name="connsiteX6" fmla="*/ 952544 w 997697"/>
              <a:gd name="connsiteY6" fmla="*/ 351836 h 484632"/>
              <a:gd name="connsiteX7" fmla="*/ 973836 w 997697"/>
              <a:gd name="connsiteY7" fmla="*/ 363474 h 484632"/>
              <a:gd name="connsiteX8" fmla="*/ 242316 w 997697"/>
              <a:gd name="connsiteY8" fmla="*/ 363474 h 484632"/>
              <a:gd name="connsiteX9" fmla="*/ 242316 w 997697"/>
              <a:gd name="connsiteY9" fmla="*/ 484632 h 484632"/>
              <a:gd name="connsiteX10" fmla="*/ 0 w 997697"/>
              <a:gd name="connsiteY10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7697" h="484632">
                <a:moveTo>
                  <a:pt x="0" y="242316"/>
                </a:moveTo>
                <a:lnTo>
                  <a:pt x="242316" y="0"/>
                </a:lnTo>
                <a:lnTo>
                  <a:pt x="242316" y="121158"/>
                </a:lnTo>
                <a:lnTo>
                  <a:pt x="973836" y="121158"/>
                </a:lnTo>
                <a:lnTo>
                  <a:pt x="986919" y="209028"/>
                </a:lnTo>
                <a:lnTo>
                  <a:pt x="997697" y="260316"/>
                </a:lnTo>
                <a:lnTo>
                  <a:pt x="952544" y="351836"/>
                </a:lnTo>
                <a:lnTo>
                  <a:pt x="973836" y="363474"/>
                </a:lnTo>
                <a:lnTo>
                  <a:pt x="242316" y="363474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23" name="Forme libre 22"/>
          <p:cNvSpPr/>
          <p:nvPr/>
        </p:nvSpPr>
        <p:spPr>
          <a:xfrm rot="1652630">
            <a:off x="5282366" y="3963232"/>
            <a:ext cx="679450" cy="381000"/>
          </a:xfrm>
          <a:custGeom>
            <a:avLst/>
            <a:gdLst>
              <a:gd name="connsiteX0" fmla="*/ 0 w 990600"/>
              <a:gd name="connsiteY0" fmla="*/ 355600 h 381000"/>
              <a:gd name="connsiteX1" fmla="*/ 95250 w 990600"/>
              <a:gd name="connsiteY1" fmla="*/ 12700 h 381000"/>
              <a:gd name="connsiteX2" fmla="*/ 215900 w 990600"/>
              <a:gd name="connsiteY2" fmla="*/ 368300 h 381000"/>
              <a:gd name="connsiteX3" fmla="*/ 349250 w 990600"/>
              <a:gd name="connsiteY3" fmla="*/ 0 h 381000"/>
              <a:gd name="connsiteX4" fmla="*/ 488950 w 990600"/>
              <a:gd name="connsiteY4" fmla="*/ 368300 h 381000"/>
              <a:gd name="connsiteX5" fmla="*/ 609600 w 990600"/>
              <a:gd name="connsiteY5" fmla="*/ 19050 h 381000"/>
              <a:gd name="connsiteX6" fmla="*/ 736600 w 990600"/>
              <a:gd name="connsiteY6" fmla="*/ 361950 h 381000"/>
              <a:gd name="connsiteX7" fmla="*/ 882650 w 990600"/>
              <a:gd name="connsiteY7" fmla="*/ 25400 h 381000"/>
              <a:gd name="connsiteX8" fmla="*/ 990600 w 990600"/>
              <a:gd name="connsiteY8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381000">
                <a:moveTo>
                  <a:pt x="0" y="355600"/>
                </a:moveTo>
                <a:cubicBezTo>
                  <a:pt x="29633" y="183091"/>
                  <a:pt x="59267" y="10583"/>
                  <a:pt x="95250" y="12700"/>
                </a:cubicBezTo>
                <a:cubicBezTo>
                  <a:pt x="131233" y="14817"/>
                  <a:pt x="173567" y="370417"/>
                  <a:pt x="215900" y="368300"/>
                </a:cubicBezTo>
                <a:cubicBezTo>
                  <a:pt x="258233" y="366183"/>
                  <a:pt x="303742" y="0"/>
                  <a:pt x="349250" y="0"/>
                </a:cubicBezTo>
                <a:cubicBezTo>
                  <a:pt x="394758" y="0"/>
                  <a:pt x="445558" y="365125"/>
                  <a:pt x="488950" y="368300"/>
                </a:cubicBezTo>
                <a:cubicBezTo>
                  <a:pt x="532342" y="371475"/>
                  <a:pt x="568325" y="20108"/>
                  <a:pt x="609600" y="19050"/>
                </a:cubicBezTo>
                <a:cubicBezTo>
                  <a:pt x="650875" y="17992"/>
                  <a:pt x="691092" y="360892"/>
                  <a:pt x="736600" y="361950"/>
                </a:cubicBezTo>
                <a:cubicBezTo>
                  <a:pt x="782108" y="363008"/>
                  <a:pt x="840317" y="22225"/>
                  <a:pt x="882650" y="25400"/>
                </a:cubicBezTo>
                <a:cubicBezTo>
                  <a:pt x="924983" y="28575"/>
                  <a:pt x="926042" y="312208"/>
                  <a:pt x="990600" y="3810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flèche horizontale 23"/>
          <p:cNvSpPr/>
          <p:nvPr/>
        </p:nvSpPr>
        <p:spPr>
          <a:xfrm rot="5400000">
            <a:off x="4051671" y="4194165"/>
            <a:ext cx="959571" cy="48463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 smtClean="0"/>
          </a:p>
        </p:txBody>
      </p:sp>
      <p:sp>
        <p:nvSpPr>
          <p:cNvPr id="25" name="Forme libre 24"/>
          <p:cNvSpPr/>
          <p:nvPr/>
        </p:nvSpPr>
        <p:spPr>
          <a:xfrm rot="5400000">
            <a:off x="4321960" y="4244576"/>
            <a:ext cx="420058" cy="381000"/>
          </a:xfrm>
          <a:custGeom>
            <a:avLst/>
            <a:gdLst>
              <a:gd name="connsiteX0" fmla="*/ 0 w 990600"/>
              <a:gd name="connsiteY0" fmla="*/ 355600 h 381000"/>
              <a:gd name="connsiteX1" fmla="*/ 95250 w 990600"/>
              <a:gd name="connsiteY1" fmla="*/ 12700 h 381000"/>
              <a:gd name="connsiteX2" fmla="*/ 215900 w 990600"/>
              <a:gd name="connsiteY2" fmla="*/ 368300 h 381000"/>
              <a:gd name="connsiteX3" fmla="*/ 349250 w 990600"/>
              <a:gd name="connsiteY3" fmla="*/ 0 h 381000"/>
              <a:gd name="connsiteX4" fmla="*/ 488950 w 990600"/>
              <a:gd name="connsiteY4" fmla="*/ 368300 h 381000"/>
              <a:gd name="connsiteX5" fmla="*/ 609600 w 990600"/>
              <a:gd name="connsiteY5" fmla="*/ 19050 h 381000"/>
              <a:gd name="connsiteX6" fmla="*/ 736600 w 990600"/>
              <a:gd name="connsiteY6" fmla="*/ 361950 h 381000"/>
              <a:gd name="connsiteX7" fmla="*/ 882650 w 990600"/>
              <a:gd name="connsiteY7" fmla="*/ 25400 h 381000"/>
              <a:gd name="connsiteX8" fmla="*/ 990600 w 990600"/>
              <a:gd name="connsiteY8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381000">
                <a:moveTo>
                  <a:pt x="0" y="355600"/>
                </a:moveTo>
                <a:cubicBezTo>
                  <a:pt x="29633" y="183091"/>
                  <a:pt x="59267" y="10583"/>
                  <a:pt x="95250" y="12700"/>
                </a:cubicBezTo>
                <a:cubicBezTo>
                  <a:pt x="131233" y="14817"/>
                  <a:pt x="173567" y="370417"/>
                  <a:pt x="215900" y="368300"/>
                </a:cubicBezTo>
                <a:cubicBezTo>
                  <a:pt x="258233" y="366183"/>
                  <a:pt x="303742" y="0"/>
                  <a:pt x="349250" y="0"/>
                </a:cubicBezTo>
                <a:cubicBezTo>
                  <a:pt x="394758" y="0"/>
                  <a:pt x="445558" y="365125"/>
                  <a:pt x="488950" y="368300"/>
                </a:cubicBezTo>
                <a:cubicBezTo>
                  <a:pt x="532342" y="371475"/>
                  <a:pt x="568325" y="20108"/>
                  <a:pt x="609600" y="19050"/>
                </a:cubicBezTo>
                <a:cubicBezTo>
                  <a:pt x="650875" y="17992"/>
                  <a:pt x="691092" y="360892"/>
                  <a:pt x="736600" y="361950"/>
                </a:cubicBezTo>
                <a:cubicBezTo>
                  <a:pt x="782108" y="363008"/>
                  <a:pt x="840317" y="22225"/>
                  <a:pt x="882650" y="25400"/>
                </a:cubicBezTo>
                <a:cubicBezTo>
                  <a:pt x="924983" y="28575"/>
                  <a:pt x="926042" y="312208"/>
                  <a:pt x="990600" y="3810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 descr="C:\Users\GDTUX\AppData\Local\Microsoft\Windows\Temporary Internet Files\Content.IE5\1YI8JX9Z\wi-fi-211922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48" y="1351102"/>
            <a:ext cx="913851" cy="6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ous-titre 2"/>
          <p:cNvSpPr txBox="1">
            <a:spLocks/>
          </p:cNvSpPr>
          <p:nvPr/>
        </p:nvSpPr>
        <p:spPr bwMode="gray">
          <a:xfrm>
            <a:off x="6305717" y="1785627"/>
            <a:ext cx="2309793" cy="545909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Capteur de température.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en Bluetooth</a:t>
            </a:r>
          </a:p>
        </p:txBody>
      </p:sp>
      <p:sp>
        <p:nvSpPr>
          <p:cNvPr id="30" name="Sous-titre 2"/>
          <p:cNvSpPr txBox="1">
            <a:spLocks/>
          </p:cNvSpPr>
          <p:nvPr/>
        </p:nvSpPr>
        <p:spPr bwMode="gray">
          <a:xfrm>
            <a:off x="6834207" y="3007541"/>
            <a:ext cx="2309793" cy="620744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Capteur pression de vide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1 entrée analogique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A définir 0-20ma 4-20ma ou 0-10V</a:t>
            </a:r>
          </a:p>
        </p:txBody>
      </p:sp>
      <p:sp>
        <p:nvSpPr>
          <p:cNvPr id="31" name="Sous-titre 2"/>
          <p:cNvSpPr txBox="1">
            <a:spLocks/>
          </p:cNvSpPr>
          <p:nvPr/>
        </p:nvSpPr>
        <p:spPr bwMode="gray">
          <a:xfrm>
            <a:off x="7198415" y="4218786"/>
            <a:ext cx="1583634" cy="887410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Balance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</a:t>
            </a:r>
            <a:r>
              <a:rPr lang="fr-FR" sz="800" dirty="0" err="1" smtClean="0">
                <a:solidFill>
                  <a:schemeClr val="tx2"/>
                </a:solidFill>
              </a:rPr>
              <a:t>raspberry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1 entrée RS232 trame ASCIII avec le poids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et unité</a:t>
            </a:r>
          </a:p>
        </p:txBody>
      </p:sp>
      <p:sp>
        <p:nvSpPr>
          <p:cNvPr id="32" name="Sous-titre 2"/>
          <p:cNvSpPr txBox="1">
            <a:spLocks/>
          </p:cNvSpPr>
          <p:nvPr/>
        </p:nvSpPr>
        <p:spPr bwMode="gray">
          <a:xfrm>
            <a:off x="5234163" y="5422079"/>
            <a:ext cx="2309793" cy="502933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Communication avec Mélangeur planétaire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- 5 Output pour sélection de la recette (5 </a:t>
            </a:r>
            <a:r>
              <a:rPr lang="fr-FR" sz="800" dirty="0" err="1" smtClean="0">
                <a:solidFill>
                  <a:schemeClr val="tx2"/>
                </a:solidFill>
              </a:rPr>
              <a:t>leds</a:t>
            </a:r>
            <a:r>
              <a:rPr lang="fr-FR" sz="800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- 1 Input pour Mélangeur en fonctionnement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!</a:t>
            </a:r>
          </a:p>
        </p:txBody>
      </p:sp>
      <p:pic>
        <p:nvPicPr>
          <p:cNvPr id="33" name="Picture 2" descr="C:\Users\GDTUX\AppData\Local\Microsoft\Windows\Temporary Internet Files\Content.IE5\1YI8JX9Z\wi-fi-2119225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62" y="3614182"/>
            <a:ext cx="456926" cy="3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GDTUX\AppData\Local\Microsoft\Windows\Temporary Internet Files\Content.IE5\1YI8JX9Z\wi-fi-2119225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04" y="1890327"/>
            <a:ext cx="456926" cy="3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ous-titre 2"/>
          <p:cNvSpPr txBox="1">
            <a:spLocks/>
          </p:cNvSpPr>
          <p:nvPr/>
        </p:nvSpPr>
        <p:spPr bwMode="gray">
          <a:xfrm>
            <a:off x="5462064" y="2901994"/>
            <a:ext cx="543686" cy="136677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Input ANA</a:t>
            </a:r>
          </a:p>
        </p:txBody>
      </p:sp>
      <p:sp>
        <p:nvSpPr>
          <p:cNvPr id="36" name="Sous-titre 2"/>
          <p:cNvSpPr txBox="1">
            <a:spLocks/>
          </p:cNvSpPr>
          <p:nvPr/>
        </p:nvSpPr>
        <p:spPr bwMode="gray">
          <a:xfrm>
            <a:off x="5514022" y="3803011"/>
            <a:ext cx="543686" cy="136677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RS 232</a:t>
            </a:r>
          </a:p>
        </p:txBody>
      </p:sp>
      <p:sp>
        <p:nvSpPr>
          <p:cNvPr id="37" name="Sous-titre 2"/>
          <p:cNvSpPr txBox="1">
            <a:spLocks/>
          </p:cNvSpPr>
          <p:nvPr/>
        </p:nvSpPr>
        <p:spPr bwMode="gray">
          <a:xfrm>
            <a:off x="4773773" y="4368142"/>
            <a:ext cx="543686" cy="136677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" indent="18288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tx2"/>
                </a:solidFill>
              </a:rPr>
              <a:t>I/O DIGITAL</a:t>
            </a:r>
          </a:p>
        </p:txBody>
      </p:sp>
    </p:spTree>
    <p:extLst>
      <p:ext uri="{BB962C8B-B14F-4D97-AF65-F5344CB8AC3E}">
        <p14:creationId xmlns:p14="http://schemas.microsoft.com/office/powerpoint/2010/main" val="18818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.09 IMS intro summary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2.xml><?xml version="1.0" encoding="utf-8"?>
<a:theme xmlns:a="http://schemas.openxmlformats.org/drawingml/2006/main" name="Covestro Green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3.xml><?xml version="1.0" encoding="utf-8"?>
<a:theme xmlns:a="http://schemas.openxmlformats.org/drawingml/2006/main" name="Covestro Yellow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4.xml><?xml version="1.0" encoding="utf-8"?>
<a:theme xmlns:a="http://schemas.openxmlformats.org/drawingml/2006/main" name="Covestro Orange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5.xml><?xml version="1.0" encoding="utf-8"?>
<a:theme xmlns:a="http://schemas.openxmlformats.org/drawingml/2006/main" name="Covestro Magenta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6.xml><?xml version="1.0" encoding="utf-8"?>
<a:theme xmlns:a="http://schemas.openxmlformats.org/drawingml/2006/main" name="Covestro Purple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7.xml><?xml version="1.0" encoding="utf-8"?>
<a:theme xmlns:a="http://schemas.openxmlformats.org/drawingml/2006/main" name="Covestro Full Color 4:3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Blau30">
      <a:srgbClr val="CDE0F5"/>
    </a:custClr>
    <a:custClr name="Gruen30">
      <a:srgbClr val="D2E8DA"/>
    </a:custClr>
    <a:custClr name="Yellow30">
      <a:srgbClr val="FEF9CF"/>
    </a:custClr>
    <a:custClr name="Orange30">
      <a:srgbClr val="FCDCC7"/>
    </a:custClr>
    <a:custClr name="Magenta30">
      <a:srgbClr val="F8CBDF"/>
    </a:custClr>
    <a:custClr name="Purple30">
      <a:srgbClr val="D0C9E5"/>
    </a:custClr>
  </a:custClrLst>
  <a:extLst>
    <a:ext uri="{05A4C25C-085E-4340-85A3-A5531E510DB2}">
      <thm15:themeFamily xmlns="" xmlns:thm15="http://schemas.microsoft.com/office/thememl/2012/main" name="Covestro_New.potx" id="{12F4150D-B18F-4A91-A138-DF98F4C7D305}" vid="{55FF1C21-7DC8-4D55-838D-D54A1C167209}"/>
    </a:ext>
  </a:extLst>
</a:theme>
</file>

<file path=ppt/theme/theme8.xml><?xml version="1.0" encoding="utf-8"?>
<a:theme xmlns:a="http://schemas.openxmlformats.org/drawingml/2006/main" name="Office Theme">
  <a:themeElements>
    <a:clrScheme name="Covestro">
      <a:dk1>
        <a:srgbClr val="3F3F3F"/>
      </a:dk1>
      <a:lt1>
        <a:sysClr val="window" lastClr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Coves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2015.09 IMS intro summary</Template>
  <TotalTime>0</TotalTime>
  <Words>202</Words>
  <Application>Microsoft Office PowerPoint</Application>
  <PresentationFormat>Affichage à l'écran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7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2015.09 IMS intro summary</vt:lpstr>
      <vt:lpstr>Covestro Green 4:3</vt:lpstr>
      <vt:lpstr>Covestro Yellow 4:3</vt:lpstr>
      <vt:lpstr>Covestro Orange 4:3</vt:lpstr>
      <vt:lpstr>Covestro Magenta 4:3</vt:lpstr>
      <vt:lpstr>Covestro Purple 4:3</vt:lpstr>
      <vt:lpstr>Covestro Full Color 4:3</vt:lpstr>
      <vt:lpstr>Configuration simulation</vt:lpstr>
      <vt:lpstr>Configuration final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IMS</dc:title>
  <dc:subject>PowerPoint 2010 template 4:3</dc:subject>
  <dc:creator>herve.thomasson@covestro.com</dc:creator>
  <cp:lastModifiedBy>Philippe Fermanian</cp:lastModifiedBy>
  <cp:revision>65</cp:revision>
  <dcterms:created xsi:type="dcterms:W3CDTF">2015-09-07T09:48:55Z</dcterms:created>
  <dcterms:modified xsi:type="dcterms:W3CDTF">2019-07-19T07:32:52Z</dcterms:modified>
</cp:coreProperties>
</file>