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320" r:id="rId3"/>
    <p:sldId id="266" r:id="rId4"/>
    <p:sldId id="267" r:id="rId5"/>
    <p:sldId id="271" r:id="rId6"/>
    <p:sldId id="272" r:id="rId7"/>
    <p:sldId id="287" r:id="rId8"/>
    <p:sldId id="273" r:id="rId9"/>
    <p:sldId id="274" r:id="rId10"/>
    <p:sldId id="275" r:id="rId11"/>
    <p:sldId id="292" r:id="rId12"/>
    <p:sldId id="294" r:id="rId13"/>
    <p:sldId id="296" r:id="rId14"/>
    <p:sldId id="276" r:id="rId15"/>
    <p:sldId id="277" r:id="rId16"/>
    <p:sldId id="319" r:id="rId17"/>
    <p:sldId id="278" r:id="rId18"/>
    <p:sldId id="279" r:id="rId19"/>
    <p:sldId id="323" r:id="rId20"/>
    <p:sldId id="280" r:id="rId21"/>
    <p:sldId id="281" r:id="rId22"/>
    <p:sldId id="283" r:id="rId23"/>
    <p:sldId id="284" r:id="rId24"/>
    <p:sldId id="285" r:id="rId25"/>
    <p:sldId id="286" r:id="rId26"/>
    <p:sldId id="311" r:id="rId27"/>
    <p:sldId id="312" r:id="rId28"/>
    <p:sldId id="313" r:id="rId29"/>
    <p:sldId id="314" r:id="rId30"/>
    <p:sldId id="321" r:id="rId31"/>
    <p:sldId id="322" r:id="rId32"/>
    <p:sldId id="297" r:id="rId33"/>
    <p:sldId id="299" r:id="rId34"/>
    <p:sldId id="318" r:id="rId35"/>
    <p:sldId id="300" r:id="rId3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52" d="100"/>
          <a:sy n="52" d="100"/>
        </p:scale>
        <p:origin x="123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/>
              <a:t> Learning</a:t>
            </a:r>
            <a:endParaRPr lang="fr-F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CIFAR 10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FC04-0A9B-400B-8C05-1432E92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6A41E-3275-4616-926A-28F1DD3B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f(x) = </a:t>
            </a:r>
            <a:r>
              <a:rPr lang="fr-FR" dirty="0" err="1"/>
              <a:t>ax</a:t>
            </a:r>
            <a:r>
              <a:rPr lang="fr-FR" dirty="0"/>
              <a:t> + b</a:t>
            </a:r>
          </a:p>
          <a:p>
            <a:r>
              <a:rPr lang="fr-FR" dirty="0"/>
              <a:t>Apprentissage = trouver a et b</a:t>
            </a:r>
          </a:p>
        </p:txBody>
      </p:sp>
    </p:spTree>
    <p:extLst>
      <p:ext uri="{BB962C8B-B14F-4D97-AF65-F5344CB8AC3E}">
        <p14:creationId xmlns:p14="http://schemas.microsoft.com/office/powerpoint/2010/main" val="33590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404127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</a:t>
            </a:r>
            <a:r>
              <a:rPr lang="fr-FR" sz="2400"/>
              <a:t>fait 16Mo</a:t>
            </a:r>
            <a:endParaRPr lang="fr-FR" sz="2400" dirty="0"/>
          </a:p>
          <a:p>
            <a:pPr lvl="1"/>
            <a:r>
              <a:rPr lang="fr-FR" sz="2000" dirty="0"/>
              <a:t>Python 64 bits sait géré 10**9 images aucune pour 32 bits</a:t>
            </a:r>
          </a:p>
          <a:p>
            <a:pPr lvl="1"/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données nettoyée 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</TotalTime>
  <Words>1402</Words>
  <Application>Microsoft Office PowerPoint</Application>
  <PresentationFormat>Affichage à l'écran (4:3)</PresentationFormat>
  <Paragraphs>151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Machine Learning vs Programmation</vt:lpstr>
      <vt:lpstr>CIFAR 10</vt:lpstr>
      <vt:lpstr>Workflow</vt:lpstr>
      <vt:lpstr>Présentation PowerPoint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277</cp:revision>
  <dcterms:created xsi:type="dcterms:W3CDTF">2000-04-10T19:33:12Z</dcterms:created>
  <dcterms:modified xsi:type="dcterms:W3CDTF">2020-06-24T10:06:34Z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