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67" r:id="rId5"/>
    <p:sldId id="273" r:id="rId6"/>
    <p:sldId id="274" r:id="rId7"/>
    <p:sldId id="275" r:id="rId8"/>
    <p:sldId id="276" r:id="rId9"/>
    <p:sldId id="270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3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MatPlotLib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graphique 2D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matplotlib</a:t>
            </a:r>
            <a:endParaRPr lang="fr-FR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matplotlib.pyplot</a:t>
            </a:r>
            <a:r>
              <a:rPr lang="fr-FR" dirty="0" smtClean="0"/>
              <a:t> as </a:t>
            </a:r>
            <a:r>
              <a:rPr lang="fr-FR" dirty="0" err="1" smtClean="0"/>
              <a:t>plt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et y sont les listes à 1 dimension de même longueur</a:t>
            </a:r>
          </a:p>
          <a:p>
            <a:r>
              <a:rPr lang="fr-FR" dirty="0"/>
              <a:t>p</a:t>
            </a:r>
            <a:r>
              <a:rPr lang="fr-FR" dirty="0" smtClean="0"/>
              <a:t>lot(y)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Le troisième paramètre est le style</a:t>
            </a:r>
          </a:p>
          <a:p>
            <a:pPr lvl="1"/>
            <a:r>
              <a:rPr lang="fr-FR" dirty="0" smtClean="0"/>
              <a:t>Le premier caractère est la couleur</a:t>
            </a:r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caractère est le style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d’avoir plusieurs graphiques</a:t>
            </a:r>
          </a:p>
          <a:p>
            <a:r>
              <a:rPr lang="fr-FR" dirty="0" err="1" smtClean="0"/>
              <a:t>Plt.subplot</a:t>
            </a:r>
            <a:r>
              <a:rPr lang="fr-FR" dirty="0" smtClean="0"/>
              <a:t>([</a:t>
            </a:r>
            <a:r>
              <a:rPr lang="fr-FR" dirty="0" err="1" smtClean="0"/>
              <a:t>nrows</a:t>
            </a:r>
            <a:r>
              <a:rPr lang="fr-FR" dirty="0" smtClean="0"/>
              <a:t>, </a:t>
            </a:r>
            <a:r>
              <a:rPr lang="fr-FR" dirty="0" err="1" smtClean="0"/>
              <a:t>ncols</a:t>
            </a:r>
            <a:r>
              <a:rPr lang="fr-FR" smtClean="0"/>
              <a:t>, index])</a:t>
            </a:r>
            <a:endParaRPr lang="fr-FR" dirty="0" smtClean="0"/>
          </a:p>
          <a:p>
            <a:pPr lvl="1"/>
            <a:r>
              <a:rPr lang="fr-FR" dirty="0" err="1" smtClean="0"/>
              <a:t>nrows</a:t>
            </a:r>
            <a:r>
              <a:rPr lang="fr-FR" dirty="0" smtClean="0"/>
              <a:t> = nombre de ligne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cols</a:t>
            </a:r>
            <a:r>
              <a:rPr lang="fr-FR" dirty="0" smtClean="0"/>
              <a:t> = nombre de colonne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ndex = position</a:t>
            </a:r>
          </a:p>
          <a:p>
            <a:r>
              <a:rPr lang="fr-FR" dirty="0" err="1" smtClean="0"/>
              <a:t>Scatter</a:t>
            </a:r>
            <a:endParaRPr lang="fr-FR" dirty="0" smtClean="0"/>
          </a:p>
          <a:p>
            <a:pPr lvl="1"/>
            <a:r>
              <a:rPr lang="fr-FR" dirty="0" smtClean="0"/>
              <a:t>Idem à plot sans relier les points entre eux</a:t>
            </a:r>
          </a:p>
          <a:p>
            <a:r>
              <a:rPr lang="fr-FR" dirty="0" smtClean="0"/>
              <a:t>Bar</a:t>
            </a:r>
          </a:p>
          <a:p>
            <a:pPr lvl="1"/>
            <a:r>
              <a:rPr lang="fr-FR" dirty="0" smtClean="0"/>
              <a:t>Afficher des barres</a:t>
            </a:r>
            <a:endParaRPr lang="fr-FR" dirty="0"/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peut y avoir plusieurs commande par </a:t>
            </a:r>
            <a:r>
              <a:rPr lang="fr-FR" dirty="0" err="1" smtClean="0"/>
              <a:t>pyplot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</a:t>
            </a:r>
            <a:r>
              <a:rPr lang="en-US" dirty="0" smtClean="0"/>
              <a:t>()</a:t>
            </a:r>
            <a:endParaRPr lang="fr-FR" dirty="0"/>
          </a:p>
          <a:p>
            <a:r>
              <a:rPr lang="fr-FR" dirty="0" smtClean="0"/>
              <a:t>Show() va calculer le graphique final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Words>168</Words>
  <Application>Microsoft Office PowerPoint</Application>
  <PresentationFormat>Affichage à l'écran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subplot</vt:lpstr>
      <vt:lpstr>subplot</vt:lpstr>
      <vt:lpstr>subplot</vt:lpstr>
      <vt:lpstr>subplot</vt:lpstr>
      <vt:lpstr>show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232</cp:revision>
  <dcterms:created xsi:type="dcterms:W3CDTF">2000-04-10T19:33:12Z</dcterms:created>
  <dcterms:modified xsi:type="dcterms:W3CDTF">2020-01-15T08:26:59Z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