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74" r:id="rId4"/>
    <p:sldId id="275" r:id="rId5"/>
    <p:sldId id="276" r:id="rId6"/>
    <p:sldId id="278" r:id="rId7"/>
    <p:sldId id="277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r>
              <a:rPr lang="fr-FR" dirty="0" smtClean="0"/>
              <a:t>Remplacer 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Changement 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254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Import de données</vt:lpstr>
      <vt:lpstr>Import de données</vt:lpstr>
      <vt:lpstr>Filtrage</vt:lpstr>
      <vt:lpstr>MNIST</vt:lpstr>
      <vt:lpstr>Structure de la base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241</cp:revision>
  <dcterms:created xsi:type="dcterms:W3CDTF">2000-04-10T19:33:12Z</dcterms:created>
  <dcterms:modified xsi:type="dcterms:W3CDTF">2020-01-15T08:25:46Z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