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64" r:id="rId2"/>
    <p:sldId id="320" r:id="rId3"/>
    <p:sldId id="266" r:id="rId4"/>
    <p:sldId id="267" r:id="rId5"/>
    <p:sldId id="271" r:id="rId6"/>
    <p:sldId id="272" r:id="rId7"/>
    <p:sldId id="287" r:id="rId8"/>
    <p:sldId id="273" r:id="rId9"/>
    <p:sldId id="274" r:id="rId10"/>
    <p:sldId id="275" r:id="rId11"/>
    <p:sldId id="292" r:id="rId12"/>
    <p:sldId id="294" r:id="rId13"/>
    <p:sldId id="296" r:id="rId14"/>
    <p:sldId id="276" r:id="rId15"/>
    <p:sldId id="277" r:id="rId16"/>
    <p:sldId id="319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311" r:id="rId26"/>
    <p:sldId id="312" r:id="rId27"/>
    <p:sldId id="313" r:id="rId28"/>
    <p:sldId id="314" r:id="rId29"/>
    <p:sldId id="321" r:id="rId30"/>
    <p:sldId id="297" r:id="rId31"/>
    <p:sldId id="299" r:id="rId32"/>
    <p:sldId id="318" r:id="rId33"/>
    <p:sldId id="300" r:id="rId3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5</a:t>
            </a:r>
          </a:p>
          <a:p>
            <a:pPr eaLnBrk="1" hangingPunct="1"/>
            <a:r>
              <a:rPr lang="fr-FR" altLang="fr-FR" dirty="0" smtClean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smtClean="0"/>
              <a:t> Learning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</a:t>
            </a:r>
            <a:r>
              <a:rPr lang="fr-FR" smtClean="0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CIFAR 10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</a:t>
            </a:r>
            <a:r>
              <a:rPr lang="fr-FR" dirty="0" smtClean="0"/>
              <a:t>robuste</a:t>
            </a:r>
          </a:p>
          <a:p>
            <a:r>
              <a:rPr lang="fr-FR" dirty="0" smtClean="0"/>
              <a:t>Si </a:t>
            </a:r>
            <a:r>
              <a:rPr lang="fr-FR" dirty="0"/>
              <a:t>les performances s'améliorent lorsqu'on lui fourni les données d'entraînement, on dit alors que la machine "apprend".</a:t>
            </a:r>
          </a:p>
          <a:p>
            <a:r>
              <a:rPr lang="fr-FR" dirty="0" smtClean="0"/>
              <a:t>Le </a:t>
            </a: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peut ensuite </a:t>
            </a:r>
            <a:r>
              <a:rPr lang="fr-FR" dirty="0" smtClean="0"/>
              <a:t>déployer le modèle </a:t>
            </a:r>
            <a:r>
              <a:rPr lang="fr-FR" dirty="0"/>
              <a:t>afin qu'il traite de nouvelles données, pour accomplir la tâche </a:t>
            </a:r>
            <a:r>
              <a:rPr lang="fr-FR" dirty="0" smtClean="0"/>
              <a:t>(prédiction</a:t>
            </a:r>
            <a:r>
              <a:rPr lang="fr-FR" smtClean="0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- ML - DL</a:t>
            </a:r>
            <a:endParaRPr lang="fr-FR" dirty="0"/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données utilisé en machine </a:t>
            </a:r>
            <a:r>
              <a:rPr lang="fr-FR" dirty="0" err="1" smtClean="0"/>
              <a:t>learning</a:t>
            </a:r>
            <a:r>
              <a:rPr lang="fr-FR" dirty="0" smtClean="0"/>
              <a:t> s’appel le </a:t>
            </a:r>
            <a:r>
              <a:rPr lang="fr-FR" dirty="0" err="1" smtClean="0"/>
              <a:t>Dataset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processeurs d’aujourd’hui en en 64 bits (x64)</a:t>
            </a:r>
          </a:p>
          <a:p>
            <a:pPr lvl="1"/>
            <a:r>
              <a:rPr lang="fr-FR" dirty="0" smtClean="0"/>
              <a:t>Les GPU sont sur 128 bits</a:t>
            </a:r>
          </a:p>
          <a:p>
            <a:pPr lvl="1"/>
            <a:r>
              <a:rPr lang="fr-FR" dirty="0" smtClean="0"/>
              <a:t>Les anciens processeurs sur 32 bits</a:t>
            </a:r>
          </a:p>
          <a:p>
            <a:pPr lvl="1"/>
            <a:r>
              <a:rPr lang="fr-FR" dirty="0" smtClean="0"/>
              <a:t>Python existe en version 32 et 64 bits</a:t>
            </a:r>
          </a:p>
          <a:p>
            <a:r>
              <a:rPr lang="fr-FR" dirty="0" smtClean="0"/>
              <a:t>Un processeur 32 bits ne peut adresser que 2^32 bits soit 4Gbit</a:t>
            </a:r>
          </a:p>
          <a:p>
            <a:pPr lvl="1"/>
            <a:r>
              <a:rPr lang="fr-FR" dirty="0" smtClean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 smtClean="0"/>
              <a:t>Un processeur 64 bits sait adressé 8000 </a:t>
            </a:r>
            <a:r>
              <a:rPr lang="fr-FR" dirty="0" err="1" smtClean="0"/>
              <a:t>Pbit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En Python un flottant fait 32 bits</a:t>
            </a:r>
          </a:p>
          <a:p>
            <a:pPr lvl="1"/>
            <a:r>
              <a:rPr lang="fr-FR" sz="2000" dirty="0" smtClean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 smtClean="0"/>
              <a:t>Python 32 bits sait géré 10**8 flottants</a:t>
            </a:r>
          </a:p>
          <a:p>
            <a:pPr lvl="1"/>
            <a:r>
              <a:rPr lang="fr-FR" sz="2000" dirty="0" smtClean="0"/>
              <a:t>Python 64 bits sait géré 10**18 flottants</a:t>
            </a:r>
          </a:p>
          <a:p>
            <a:r>
              <a:rPr lang="fr-FR" sz="2400" dirty="0" smtClean="0"/>
              <a:t>Une image 28 * 28 * 16 niveaux de gris fait 3Ko</a:t>
            </a:r>
          </a:p>
          <a:p>
            <a:pPr lvl="1"/>
            <a:r>
              <a:rPr lang="fr-FR" sz="2000" dirty="0" smtClean="0"/>
              <a:t>Python 32 bits sait géré 333 000 images</a:t>
            </a:r>
          </a:p>
          <a:p>
            <a:pPr lvl="1"/>
            <a:r>
              <a:rPr lang="fr-FR" sz="2000" dirty="0" smtClean="0"/>
              <a:t>Python 64 bits sait géré 10**15 images</a:t>
            </a:r>
          </a:p>
          <a:p>
            <a:r>
              <a:rPr lang="fr-FR" sz="2400" dirty="0" smtClean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</a:t>
            </a:r>
            <a:r>
              <a:rPr lang="fr-FR" sz="2000" dirty="0" smtClean="0"/>
              <a:t>images</a:t>
            </a:r>
            <a:endParaRPr lang="fr-FR" sz="2000" dirty="0"/>
          </a:p>
          <a:p>
            <a:pPr lvl="1"/>
            <a:r>
              <a:rPr lang="fr-FR" sz="2000" dirty="0"/>
              <a:t>Python 64 bits sait géré 10**</a:t>
            </a:r>
            <a:r>
              <a:rPr lang="fr-FR" sz="2000" dirty="0" smtClean="0"/>
              <a:t>12 images</a:t>
            </a:r>
          </a:p>
          <a:p>
            <a:r>
              <a:rPr lang="fr-FR" sz="2400" dirty="0" smtClean="0"/>
              <a:t>Une image 4K RAW fait 16Go</a:t>
            </a:r>
          </a:p>
          <a:p>
            <a:pPr lvl="1"/>
            <a:r>
              <a:rPr lang="fr-FR" sz="2000" dirty="0" smtClean="0"/>
              <a:t>Python </a:t>
            </a:r>
            <a:r>
              <a:rPr lang="fr-FR" sz="2000" dirty="0"/>
              <a:t>64 bits sait géré 10</a:t>
            </a:r>
            <a:r>
              <a:rPr lang="fr-FR" sz="2000" dirty="0" smtClean="0"/>
              <a:t>**9 images aucune pour 32 bits</a:t>
            </a:r>
            <a:endParaRPr lang="fr-FR" sz="2000" dirty="0"/>
          </a:p>
          <a:p>
            <a:pPr lvl="1"/>
            <a:endParaRPr lang="fr-FR" dirty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Pur rappel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 problème est trop long à résoudre il faut le simplifier</a:t>
            </a:r>
          </a:p>
          <a:p>
            <a:r>
              <a:rPr lang="fr-FR" dirty="0" smtClean="0"/>
              <a:t>Une fois les données nettoyée on peut les prétraitées</a:t>
            </a:r>
          </a:p>
          <a:p>
            <a:r>
              <a:rPr lang="fr-FR" dirty="0" smtClean="0"/>
              <a:t>En prétraitant des données leur traitement sera facilité</a:t>
            </a:r>
          </a:p>
          <a:p>
            <a:pPr lvl="1"/>
            <a:r>
              <a:rPr lang="fr-FR" dirty="0" smtClean="0"/>
              <a:t>Ici le seuillage d’une image</a:t>
            </a:r>
          </a:p>
          <a:p>
            <a:pPr lvl="1"/>
            <a:r>
              <a:rPr lang="fr-FR" dirty="0" smtClean="0"/>
              <a:t>Taille abaissé (4 bits -&gt; 1 bit)</a:t>
            </a:r>
            <a:endParaRPr lang="fr-FR" dirty="0"/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écart type et un taux de confiance peut être calculé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: taux de confiance à 90%</a:t>
            </a:r>
            <a:endParaRPr lang="fr-FR" dirty="0"/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une valeur continue (un </a:t>
            </a:r>
            <a:r>
              <a:rPr lang="fr-FR" dirty="0" smtClean="0"/>
              <a:t>nombre)</a:t>
            </a:r>
          </a:p>
          <a:p>
            <a:pPr lvl="1"/>
            <a:r>
              <a:rPr lang="fr-FR" dirty="0" smtClean="0"/>
              <a:t>ou </a:t>
            </a:r>
            <a:r>
              <a:rPr lang="fr-FR" dirty="0"/>
              <a:t>bien une valeur discrète (une catégorie) </a:t>
            </a:r>
            <a:r>
              <a:rPr lang="fr-FR" dirty="0" smtClean="0"/>
              <a:t>?</a:t>
            </a:r>
          </a:p>
          <a:p>
            <a:r>
              <a:rPr lang="fr-FR" dirty="0" smtClean="0"/>
              <a:t>Le </a:t>
            </a:r>
            <a:r>
              <a:rPr lang="fr-FR" dirty="0"/>
              <a:t>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</TotalTime>
  <Words>1356</Words>
  <Application>Microsoft Office PowerPoint</Application>
  <PresentationFormat>Affichage à l'écran (4:3)</PresentationFormat>
  <Paragraphs>147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Monotype Sorts</vt:lpstr>
      <vt:lpstr>Times New Roman</vt:lpstr>
      <vt:lpstr>cvc</vt:lpstr>
      <vt:lpstr>Présentation PowerPoint</vt:lpstr>
      <vt:lpstr>IA - ML - DL</vt:lpstr>
      <vt:lpstr>1ère étape</vt:lpstr>
      <vt:lpstr>But</vt:lpstr>
      <vt:lpstr>Régression linéaire</vt:lpstr>
      <vt:lpstr>Erreur</vt:lpstr>
      <vt:lpstr>Classification</vt:lpstr>
      <vt:lpstr>Trouver le bon modèle</vt:lpstr>
      <vt:lpstr>Quartet d’Ascombe</vt:lpstr>
      <vt:lpstr>Machine Learning</vt:lpstr>
      <vt:lpstr>Ecart type</vt:lpstr>
      <vt:lpstr>Loi normale</vt:lpstr>
      <vt:lpstr>Cas non gaussien</vt:lpstr>
      <vt:lpstr>Modélisation</vt:lpstr>
      <vt:lpstr>Apprentissage</vt:lpstr>
      <vt:lpstr>Machine Learning vs Programmation</vt:lpstr>
      <vt:lpstr>CIFAR 10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Démarrer le machine learning</vt:lpstr>
      <vt:lpstr>Loss</vt:lpstr>
      <vt:lpstr>Erreur</vt:lpstr>
      <vt:lpstr>Erreur quadratique</vt:lpstr>
      <vt:lpstr>Problème non modélisables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274</cp:revision>
  <dcterms:created xsi:type="dcterms:W3CDTF">2000-04-10T19:33:12Z</dcterms:created>
  <dcterms:modified xsi:type="dcterms:W3CDTF">2020-01-15T08:31:45Z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