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85" r:id="rId3"/>
    <p:sldId id="265" r:id="rId4"/>
    <p:sldId id="266" r:id="rId5"/>
    <p:sldId id="284" r:id="rId6"/>
    <p:sldId id="278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6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Deep</a:t>
            </a:r>
            <a:r>
              <a:rPr lang="fr-FR" sz="3600" smtClean="0"/>
              <a:t> Learning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</a:t>
            </a:r>
            <a:r>
              <a:rPr lang="fr-FR" sz="2400" dirty="0" smtClean="0"/>
              <a:t>artificielle</a:t>
            </a:r>
          </a:p>
          <a:p>
            <a:pPr lvl="1"/>
            <a:r>
              <a:rPr lang="fr-FR" sz="2000" dirty="0"/>
              <a:t>D</a:t>
            </a:r>
            <a:r>
              <a:rPr lang="fr-FR" sz="2000" dirty="0" smtClean="0"/>
              <a:t>e </a:t>
            </a:r>
            <a:r>
              <a:rPr lang="fr-FR" sz="2000" dirty="0"/>
              <a:t>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compris.</a:t>
            </a:r>
            <a:endParaRPr lang="fr-FR" sz="2000" dirty="0" smtClean="0"/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Scikit-learn</a:t>
            </a:r>
            <a:r>
              <a:rPr lang="fr-FR" dirty="0" smtClean="0"/>
              <a:t> est le package de machine </a:t>
            </a:r>
            <a:r>
              <a:rPr lang="fr-FR" dirty="0" err="1" smtClean="0"/>
              <a:t>learning</a:t>
            </a:r>
            <a:r>
              <a:rPr lang="fr-FR" dirty="0" smtClean="0"/>
              <a:t> Python</a:t>
            </a:r>
          </a:p>
          <a:p>
            <a:pPr lvl="1"/>
            <a:r>
              <a:rPr lang="fr-FR" dirty="0" smtClean="0"/>
              <a:t>Catégorisation</a:t>
            </a:r>
          </a:p>
          <a:p>
            <a:pPr lvl="1"/>
            <a:r>
              <a:rPr lang="fr-FR" dirty="0" smtClean="0"/>
              <a:t>Régression</a:t>
            </a:r>
          </a:p>
          <a:p>
            <a:pPr lvl="1"/>
            <a:r>
              <a:rPr lang="fr-FR" dirty="0" err="1" smtClean="0"/>
              <a:t>Clusterisation</a:t>
            </a:r>
            <a:r>
              <a:rPr lang="fr-FR" dirty="0" smtClean="0"/>
              <a:t> (regroupement)</a:t>
            </a:r>
          </a:p>
          <a:p>
            <a:pPr lvl="1"/>
            <a:r>
              <a:rPr lang="fr-FR" dirty="0" smtClean="0"/>
              <a:t>Réduction de dimension</a:t>
            </a:r>
          </a:p>
          <a:p>
            <a:pPr lvl="1"/>
            <a:r>
              <a:rPr lang="fr-FR" dirty="0" smtClean="0"/>
              <a:t>Sélection de modèle</a:t>
            </a:r>
          </a:p>
          <a:p>
            <a:pPr lvl="1"/>
            <a:r>
              <a:rPr lang="fr-FR" dirty="0" err="1" smtClean="0"/>
              <a:t>Preprocessing</a:t>
            </a:r>
            <a:r>
              <a:rPr lang="fr-FR" dirty="0" smtClean="0"/>
              <a:t> (Filtrage, Randomisation)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Commençons par la régression linéaire</a:t>
            </a:r>
            <a:endParaRPr lang="fr-FR" dirty="0"/>
          </a:p>
          <a:p>
            <a:r>
              <a:rPr lang="fr-FR" dirty="0" smtClean="0"/>
              <a:t>Import </a:t>
            </a:r>
            <a:r>
              <a:rPr lang="fr-FR" dirty="0" err="1" smtClean="0"/>
              <a:t>sklearn.linearmodel</a:t>
            </a:r>
            <a:endParaRPr lang="fr-FR" dirty="0" smtClean="0"/>
          </a:p>
          <a:p>
            <a:pPr lvl="1"/>
            <a:r>
              <a:rPr lang="fr-FR" dirty="0" smtClean="0"/>
              <a:t>Minimisation de l’erreur </a:t>
            </a:r>
            <a:r>
              <a:rPr lang="fr-FR" dirty="0" err="1" smtClean="0"/>
              <a:t>quadritique</a:t>
            </a:r>
            <a:endParaRPr lang="fr-FR" dirty="0" smtClean="0"/>
          </a:p>
          <a:p>
            <a:r>
              <a:rPr lang="fr-FR" dirty="0" smtClean="0"/>
              <a:t>Classe </a:t>
            </a:r>
            <a:r>
              <a:rPr lang="fr-FR" dirty="0" err="1" smtClean="0"/>
              <a:t>LinearRegression</a:t>
            </a:r>
            <a:endParaRPr lang="fr-FR" dirty="0" smtClean="0"/>
          </a:p>
          <a:p>
            <a:r>
              <a:rPr lang="fr-FR" dirty="0" smtClean="0"/>
              <a:t>Fit()</a:t>
            </a:r>
          </a:p>
          <a:p>
            <a:pPr lvl="1"/>
            <a:r>
              <a:rPr lang="fr-FR" dirty="0" smtClean="0"/>
              <a:t>Va démarrer l’apprentissage</a:t>
            </a:r>
          </a:p>
          <a:p>
            <a:r>
              <a:rPr lang="fr-FR" dirty="0" err="1" smtClean="0"/>
              <a:t>Predict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Joue le modèle</a:t>
            </a:r>
          </a:p>
          <a:p>
            <a:r>
              <a:rPr lang="fr-FR" dirty="0" smtClean="0"/>
              <a:t>Résultats identiques à </a:t>
            </a:r>
            <a:r>
              <a:rPr lang="fr-FR" dirty="0" err="1" smtClean="0"/>
              <a:t>SciPy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 représente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 smtClean="0"/>
              <a:t>S’exprime en majuscule car il s’agit d’une matrice</a:t>
            </a:r>
          </a:p>
          <a:p>
            <a:pPr lvl="1"/>
            <a:r>
              <a:rPr lang="fr-FR" dirty="0" smtClean="0"/>
              <a:t>1 dimension = 1 variable</a:t>
            </a:r>
          </a:p>
          <a:p>
            <a:r>
              <a:rPr lang="fr-FR" dirty="0"/>
              <a:t>y</a:t>
            </a:r>
            <a:r>
              <a:rPr lang="fr-FR" dirty="0" smtClean="0"/>
              <a:t>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6578</TotalTime>
  <Words>137</Words>
  <Application>Microsoft Office PowerPoint</Application>
  <PresentationFormat>Affichage à l'écran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323</cp:revision>
  <dcterms:created xsi:type="dcterms:W3CDTF">2000-04-10T19:33:12Z</dcterms:created>
  <dcterms:modified xsi:type="dcterms:W3CDTF">2020-01-15T08:34:55Z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