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7" r:id="rId5"/>
    <p:sldId id="268" r:id="rId6"/>
    <p:sldId id="285" r:id="rId7"/>
    <p:sldId id="280" r:id="rId8"/>
    <p:sldId id="278" r:id="rId9"/>
    <p:sldId id="287" r:id="rId10"/>
    <p:sldId id="286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57" d="100"/>
          <a:sy n="57" d="100"/>
        </p:scale>
        <p:origin x="109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14</a:t>
            </a:r>
          </a:p>
          <a:p>
            <a:pPr eaLnBrk="1" hangingPunct="1"/>
            <a:r>
              <a:rPr lang="fr-FR" altLang="fr-FR" dirty="0"/>
              <a:t>Approches Hybrides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59511-71BC-4AE8-A6B2-1DC42EF9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inputs &amp; outputs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D0132-EA8B-4660-A0C0-656082CF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MLP peut avoir plusieurs entrées et sorties</a:t>
            </a:r>
          </a:p>
          <a:p>
            <a:r>
              <a:rPr lang="fr-FR" dirty="0"/>
              <a:t>Il est possible de fusionner des résultats des plusieurs réseaux</a:t>
            </a:r>
          </a:p>
          <a:p>
            <a:r>
              <a:rPr lang="fr-FR" dirty="0"/>
              <a:t>Il est possible de fusionner des CNN et des </a:t>
            </a:r>
            <a:r>
              <a:rPr lang="fr-FR" dirty="0" err="1"/>
              <a:t>RandomForests</a:t>
            </a:r>
            <a:endParaRPr lang="fr-FR" dirty="0"/>
          </a:p>
          <a:p>
            <a:pPr lvl="1"/>
            <a:r>
              <a:rPr lang="fr-FR" dirty="0"/>
              <a:t>Approche hybride</a:t>
            </a:r>
          </a:p>
        </p:txBody>
      </p:sp>
    </p:spTree>
    <p:extLst>
      <p:ext uri="{BB962C8B-B14F-4D97-AF65-F5344CB8AC3E}">
        <p14:creationId xmlns:p14="http://schemas.microsoft.com/office/powerpoint/2010/main" val="129540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modèles de classification</a:t>
            </a:r>
          </a:p>
          <a:p>
            <a:pPr lvl="1"/>
            <a:r>
              <a:rPr lang="fr-FR" dirty="0" err="1"/>
              <a:t>RandomForest</a:t>
            </a:r>
            <a:endParaRPr lang="fr-FR" dirty="0"/>
          </a:p>
          <a:p>
            <a:pPr lvl="1"/>
            <a:r>
              <a:rPr lang="fr-FR" dirty="0"/>
              <a:t>KVM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On créé B nouveaux 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N d'observations identique à celui des données d'origine</a:t>
            </a:r>
          </a:p>
          <a:p>
            <a:pPr lvl="1"/>
            <a:r>
              <a:rPr lang="fr-FR" sz="2000" dirty="0"/>
              <a:t>et sur les p prédicteurs, en n'en retenant qu'un échantillon de cardinal m &lt; </a:t>
            </a:r>
            <a:r>
              <a:rPr lang="fr-FR" sz="2000" dirty="0" err="1"/>
              <a:t>sqrt</a:t>
            </a:r>
            <a:r>
              <a:rPr lang="fr-FR" sz="2000" dirty="0"/>
              <a:t>(p)</a:t>
            </a:r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croisée</a:t>
            </a:r>
          </a:p>
          <a:p>
            <a:pPr lvl="1"/>
            <a:r>
              <a:rPr lang="fr-FR" sz="2000" dirty="0"/>
              <a:t>On stocke les B prédictions 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majoritaire</a:t>
            </a:r>
          </a:p>
          <a:p>
            <a:pPr lvl="1"/>
            <a:r>
              <a:rPr lang="fr-FR" sz="2000" dirty="0"/>
              <a:t>Le principal revers de cette méthode est que l'on perd l'aspect visuel des arbres de décision uniques</a:t>
            </a:r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A45CD-5C60-463F-93D7-278AE793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Bottlenecks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8E629-2F42-4CF3-914B-502B3050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brancher les </a:t>
            </a:r>
            <a:r>
              <a:rPr lang="fr-FR" dirty="0" err="1"/>
              <a:t>Bottlenecks</a:t>
            </a:r>
            <a:r>
              <a:rPr lang="fr-FR" dirty="0"/>
              <a:t> d'un réseau sur un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8963621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5893</TotalTime>
  <Words>325</Words>
  <Application>Microsoft Office PowerPoint</Application>
  <PresentationFormat>Affichage à l'écran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Random Forest</vt:lpstr>
      <vt:lpstr>Exemple Iris</vt:lpstr>
      <vt:lpstr>Importances des features</vt:lpstr>
      <vt:lpstr>Importance Feature</vt:lpstr>
      <vt:lpstr>Bottlenecks</vt:lpstr>
      <vt:lpstr>Multi inputs &amp; outputs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352</cp:revision>
  <dcterms:created xsi:type="dcterms:W3CDTF">2000-04-10T19:33:12Z</dcterms:created>
  <dcterms:modified xsi:type="dcterms:W3CDTF">2020-12-02T13:34:06Z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