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2" r:id="rId3"/>
    <p:sldId id="271" r:id="rId4"/>
    <p:sldId id="273" r:id="rId5"/>
    <p:sldId id="275" r:id="rId6"/>
    <p:sldId id="277" r:id="rId7"/>
    <p:sldId id="274" r:id="rId8"/>
    <p:sldId id="27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/>
              <a:t>Fine Tuning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marL="457200" lvl="1" indent="0">
              <a:buNone/>
            </a:pPr>
            <a:r>
              <a:rPr lang="en-US" dirty="0" err="1"/>
              <a:t>lr_schedule</a:t>
            </a:r>
            <a:r>
              <a:rPr lang="en-US" dirty="0"/>
              <a:t> = </a:t>
            </a:r>
            <a:r>
              <a:rPr lang="en-US" dirty="0" err="1"/>
              <a:t>keras.optimizers.schedules.ExponentialDecay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initial_learning_rate</a:t>
            </a:r>
            <a:r>
              <a:rPr lang="en-US" dirty="0"/>
              <a:t>=0.001,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decay_steps</a:t>
            </a:r>
            <a:r>
              <a:rPr lang="en-US" dirty="0"/>
              <a:t>=10000,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decay_rate</a:t>
            </a:r>
            <a:r>
              <a:rPr lang="en-US" dirty="0"/>
              <a:t>=0.9)</a:t>
            </a:r>
            <a:endParaRPr lang="fr-FR" dirty="0"/>
          </a:p>
          <a:p>
            <a:pPr lvl="1"/>
            <a:r>
              <a:rPr lang="en-US" dirty="0"/>
              <a:t>optimizer = </a:t>
            </a:r>
            <a:r>
              <a:rPr lang="en-US" dirty="0" err="1"/>
              <a:t>keras.optimizers.SGD</a:t>
            </a:r>
            <a:r>
              <a:rPr lang="en-US" dirty="0"/>
              <a:t>(</a:t>
            </a:r>
            <a:r>
              <a:rPr lang="en-US" dirty="0" err="1"/>
              <a:t>learning_rate</a:t>
            </a:r>
            <a:r>
              <a:rPr lang="en-US" dirty="0"/>
              <a:t>=</a:t>
            </a:r>
            <a:r>
              <a:rPr lang="en-US" dirty="0" err="1"/>
              <a:t>lr_schedule</a:t>
            </a:r>
            <a:r>
              <a:rPr lang="en-US" dirty="0"/>
              <a:t>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du moment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2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16861</TotalTime>
  <Words>270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Fine Tuning</vt:lpstr>
      <vt:lpstr>Arguments Dense</vt:lpstr>
      <vt:lpstr>Hyperparamètres</vt:lpstr>
      <vt:lpstr>SGD</vt:lpstr>
      <vt:lpstr>SGD</vt:lpstr>
      <vt:lpstr>Régularisation L1 et L2</vt:lpstr>
      <vt:lpstr>Early Stopping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499</cp:revision>
  <dcterms:created xsi:type="dcterms:W3CDTF">2000-04-10T19:33:12Z</dcterms:created>
  <dcterms:modified xsi:type="dcterms:W3CDTF">2021-06-17T08:31:55Z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