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320" r:id="rId3"/>
    <p:sldId id="266" r:id="rId4"/>
    <p:sldId id="267" r:id="rId5"/>
    <p:sldId id="271" r:id="rId6"/>
    <p:sldId id="272" r:id="rId7"/>
    <p:sldId id="287" r:id="rId8"/>
    <p:sldId id="273" r:id="rId9"/>
    <p:sldId id="274" r:id="rId10"/>
    <p:sldId id="275" r:id="rId11"/>
    <p:sldId id="292" r:id="rId12"/>
    <p:sldId id="294" r:id="rId13"/>
    <p:sldId id="296" r:id="rId14"/>
    <p:sldId id="276" r:id="rId15"/>
    <p:sldId id="277" r:id="rId16"/>
    <p:sldId id="319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311" r:id="rId26"/>
    <p:sldId id="312" r:id="rId27"/>
    <p:sldId id="313" r:id="rId28"/>
    <p:sldId id="314" r:id="rId29"/>
    <p:sldId id="321" r:id="rId30"/>
    <p:sldId id="322" r:id="rId31"/>
    <p:sldId id="297" r:id="rId32"/>
    <p:sldId id="299" r:id="rId33"/>
    <p:sldId id="318" r:id="rId34"/>
    <p:sldId id="300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CIFAR 10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Edmunt</a:t>
            </a:r>
            <a:r>
              <a:rPr lang="fr-FR" dirty="0" smtClean="0"/>
              <a:t> Husserl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/>
              <a:t> Les modèles sont les habits des idées, il y a toujours un modèle qui peut faire croire que votre idée est juste.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279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</a:t>
            </a:r>
            <a:r>
              <a:rPr lang="fr-FR" sz="2400" smtClean="0"/>
              <a:t>fait 16Mo</a:t>
            </a:r>
            <a:endParaRPr lang="fr-FR" sz="2400" dirty="0" smtClean="0"/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1359</Words>
  <Application>Microsoft Office PowerPoint</Application>
  <PresentationFormat>Affichage à l'écran (4:3)</PresentationFormat>
  <Paragraphs>149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Machine Learning vs Programmation</vt:lpstr>
      <vt:lpstr>CIFAR 10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2020-05-01T13:38:24Z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