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16</a:t>
            </a:r>
          </a:p>
          <a:p>
            <a:pPr eaLnBrk="1" hangingPunct="1"/>
            <a:r>
              <a:rPr lang="fr-FR" altLang="fr-FR" dirty="0" err="1"/>
              <a:t>Optimizations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Model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projet TF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tensorflow</a:t>
            </a:r>
            <a:r>
              <a:rPr lang="fr-FR" dirty="0"/>
              <a:t>-model-</a:t>
            </a:r>
            <a:r>
              <a:rPr lang="fr-FR" dirty="0" err="1"/>
              <a:t>optimization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tensorflow_model_optimization</a:t>
            </a:r>
            <a:r>
              <a:rPr lang="fr-FR" dirty="0"/>
              <a:t> as </a:t>
            </a:r>
            <a:r>
              <a:rPr lang="fr-FR" dirty="0" err="1"/>
              <a:t>tfmot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70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TFMOT </a:t>
            </a:r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d'appliquer un </a:t>
            </a:r>
            <a:r>
              <a:rPr lang="fr-FR" dirty="0" err="1"/>
              <a:t>Pruning</a:t>
            </a:r>
            <a:r>
              <a:rPr lang="fr-FR" dirty="0"/>
              <a:t> avec une fonction polynomiale qui élague de 0.0 à 0.5 de l'itération 2000 à 4000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" y="3520361"/>
            <a:ext cx="8916785" cy="2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C'est une Pré-</a:t>
            </a:r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/>
              <a:t>Permet sous TF de </a:t>
            </a:r>
            <a:r>
              <a:rPr lang="fr-FR" dirty="0" err="1"/>
              <a:t>quantiser</a:t>
            </a:r>
            <a:r>
              <a:rPr lang="fr-FR" dirty="0"/>
              <a:t> les poids avant apprentissage sur 8 bits ou 16 bits</a:t>
            </a:r>
          </a:p>
          <a:p>
            <a:pPr lvl="1"/>
            <a:r>
              <a:rPr lang="fr-FR" dirty="0"/>
              <a:t>Attention les poids sont toujours sur 64 bits</a:t>
            </a:r>
          </a:p>
          <a:p>
            <a:pPr lvl="1"/>
            <a:r>
              <a:rPr lang="fr-FR" dirty="0"/>
              <a:t>Seuls les pas d'apprentissages sont de 1/256 ou 1/65536</a:t>
            </a:r>
          </a:p>
          <a:p>
            <a:pPr lvl="1"/>
            <a:r>
              <a:rPr lang="fr-FR" dirty="0"/>
              <a:t>Post </a:t>
            </a:r>
            <a:r>
              <a:rPr lang="fr-FR" dirty="0" err="1"/>
              <a:t>Quantization</a:t>
            </a:r>
            <a:r>
              <a:rPr lang="fr-FR" dirty="0"/>
              <a:t> </a:t>
            </a:r>
            <a:r>
              <a:rPr lang="fr-FR" dirty="0" err="1"/>
              <a:t>TFLite</a:t>
            </a:r>
            <a:r>
              <a:rPr lang="fr-FR" dirty="0"/>
              <a:t> obligatoire</a:t>
            </a:r>
          </a:p>
          <a:p>
            <a:pPr lvl="1"/>
            <a:r>
              <a:rPr lang="fr-FR" dirty="0"/>
              <a:t>Plus précis</a:t>
            </a:r>
          </a:p>
          <a:p>
            <a:pPr lvl="1"/>
            <a:r>
              <a:rPr lang="fr-FR" dirty="0"/>
              <a:t>Nécessite un réapprentissage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tfmot.quantization.keras.quantize_model</a:t>
            </a:r>
            <a:r>
              <a:rPr lang="fr-FR" dirty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170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</a:t>
            </a:r>
            <a:r>
              <a:rPr lang="fr-FR" dirty="0" err="1"/>
              <a:t>quantiser</a:t>
            </a:r>
            <a:r>
              <a:rPr lang="fr-FR" dirty="0"/>
              <a:t> seulement certains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/>
              <a:t>Ici seuls les </a:t>
            </a:r>
            <a:r>
              <a:rPr lang="fr-FR" dirty="0" err="1"/>
              <a:t>layers</a:t>
            </a:r>
            <a:r>
              <a:rPr lang="fr-FR" dirty="0"/>
              <a:t> Dense sont </a:t>
            </a:r>
            <a:r>
              <a:rPr lang="fr-FR" dirty="0" err="1"/>
              <a:t>quantisés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3717032"/>
            <a:ext cx="7010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pour mobile et </a:t>
            </a:r>
            <a:r>
              <a:rPr lang="fr-FR" dirty="0" err="1"/>
              <a:t>IoT</a:t>
            </a:r>
            <a:endParaRPr lang="fr-FR" dirty="0"/>
          </a:p>
          <a:p>
            <a:pPr lvl="1"/>
            <a:r>
              <a:rPr lang="fr-FR" dirty="0"/>
              <a:t>Permet une utilisation plus légère de TF</a:t>
            </a:r>
          </a:p>
          <a:p>
            <a:pPr lvl="1"/>
            <a:r>
              <a:rPr lang="fr-FR" dirty="0"/>
              <a:t>Inférence</a:t>
            </a:r>
          </a:p>
          <a:p>
            <a:pPr lvl="1"/>
            <a:r>
              <a:rPr lang="fr-FR" dirty="0"/>
              <a:t>32 bits (aucune différence significative avec TF qui est en 64 bits)</a:t>
            </a:r>
          </a:p>
          <a:p>
            <a:pPr lvl="1"/>
            <a:r>
              <a:rPr lang="fr-FR" dirty="0"/>
              <a:t>Implémentation Python, C++, Java, Android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8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directement compatible H5</a:t>
            </a:r>
          </a:p>
          <a:p>
            <a:pPr lvl="1"/>
            <a:r>
              <a:rPr lang="fr-FR" dirty="0"/>
              <a:t>Il faut le convertir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867025"/>
            <a:ext cx="7191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compatible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Possède sa propre API</a:t>
            </a:r>
          </a:p>
          <a:p>
            <a:pPr lvl="1"/>
            <a:r>
              <a:rPr lang="fr-FR" dirty="0"/>
              <a:t>float32 uniquement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2824467"/>
            <a:ext cx="8543925" cy="1866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" y="4819650"/>
            <a:ext cx="4152900" cy="333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9" y="5153025"/>
            <a:ext cx="685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optimisations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s'agit d'optimiser un modèle après apprentissage</a:t>
            </a:r>
          </a:p>
          <a:p>
            <a:pPr lvl="1"/>
            <a:r>
              <a:rPr lang="fr-FR" dirty="0"/>
              <a:t>Afin de réduire sa taille et sa vitesse d'inférence</a:t>
            </a:r>
          </a:p>
          <a:p>
            <a:r>
              <a:rPr lang="fr-FR" dirty="0"/>
              <a:t>2 techniques</a:t>
            </a:r>
          </a:p>
          <a:p>
            <a:pPr lvl="1"/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7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Réduit la taille des poids</a:t>
            </a:r>
          </a:p>
          <a:p>
            <a:pPr lvl="1"/>
            <a:r>
              <a:rPr lang="fr-FR" sz="2000" dirty="0"/>
              <a:t>TF est 64 bits</a:t>
            </a:r>
          </a:p>
          <a:p>
            <a:pPr lvl="1"/>
            <a:r>
              <a:rPr lang="fr-FR" sz="2000" dirty="0" err="1"/>
              <a:t>TFlite</a:t>
            </a:r>
            <a:r>
              <a:rPr lang="fr-FR" sz="2000" dirty="0"/>
              <a:t> est 32 bits</a:t>
            </a:r>
          </a:p>
          <a:p>
            <a:pPr lvl="1"/>
            <a:r>
              <a:rPr lang="fr-FR" sz="2000" dirty="0"/>
              <a:t>Taille divisé par 2</a:t>
            </a:r>
          </a:p>
          <a:p>
            <a:pPr lvl="1"/>
            <a:r>
              <a:rPr lang="fr-FR" sz="2000" dirty="0"/>
              <a:t>Aucun gain de rapidité sauf sur processeur 32 bits</a:t>
            </a:r>
          </a:p>
          <a:p>
            <a:r>
              <a:rPr lang="fr-FR" sz="2400" dirty="0"/>
              <a:t>Possibilité de réduire la taille des poids sur 16 bits</a:t>
            </a:r>
          </a:p>
          <a:p>
            <a:pPr lvl="1"/>
            <a:r>
              <a:rPr lang="fr-FR" sz="2000" dirty="0"/>
              <a:t>Précision 1/65536</a:t>
            </a:r>
          </a:p>
          <a:p>
            <a:pPr lvl="1"/>
            <a:r>
              <a:rPr lang="fr-FR" sz="2000" dirty="0"/>
              <a:t>Taille divisé par 4</a:t>
            </a:r>
          </a:p>
          <a:p>
            <a:pPr lvl="1"/>
            <a:r>
              <a:rPr lang="fr-FR" sz="2000" dirty="0"/>
              <a:t>Gain de rapidité de 4 sur GPU</a:t>
            </a:r>
          </a:p>
          <a:p>
            <a:r>
              <a:rPr lang="fr-FR" sz="2400" dirty="0"/>
              <a:t>Possibilité de réduire la taille des poids sur 8 bits</a:t>
            </a:r>
          </a:p>
          <a:p>
            <a:pPr lvl="1"/>
            <a:r>
              <a:rPr lang="fr-FR" sz="2000" dirty="0"/>
              <a:t>Entiers</a:t>
            </a:r>
          </a:p>
          <a:p>
            <a:pPr lvl="1"/>
            <a:r>
              <a:rPr lang="fr-FR" sz="2000" dirty="0"/>
              <a:t>Précision 1/256</a:t>
            </a:r>
          </a:p>
          <a:p>
            <a:pPr lvl="1"/>
            <a:r>
              <a:rPr lang="fr-FR" sz="2000" dirty="0"/>
              <a:t>Taille divisé par 8</a:t>
            </a:r>
          </a:p>
          <a:p>
            <a:pPr lvl="1"/>
            <a:r>
              <a:rPr lang="fr-FR" sz="2000" dirty="0"/>
              <a:t>Gain de rapidité de 8 sur GPU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est très simple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tf.lite.Optimize.DEFAULT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Par défaut 8 bits</a:t>
            </a:r>
          </a:p>
          <a:p>
            <a:pPr lvl="1"/>
            <a:r>
              <a:rPr lang="fr-FR" dirty="0"/>
              <a:t>Pour passer en 16 bits</a:t>
            </a:r>
          </a:p>
          <a:p>
            <a:pPr lvl="1"/>
            <a:r>
              <a:rPr lang="fr-FR" dirty="0" err="1"/>
              <a:t>converter.target_spec.supported_types</a:t>
            </a:r>
            <a:r>
              <a:rPr lang="fr-FR" dirty="0"/>
              <a:t> = [tf.float16]</a:t>
            </a:r>
          </a:p>
        </p:txBody>
      </p:sp>
    </p:spTree>
    <p:extLst>
      <p:ext uri="{BB962C8B-B14F-4D97-AF65-F5344CB8AC3E}">
        <p14:creationId xmlns:p14="http://schemas.microsoft.com/office/powerpoint/2010/main" val="888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possible de </a:t>
            </a:r>
            <a:r>
              <a:rPr lang="fr-FR" dirty="0" err="1"/>
              <a:t>quantiser</a:t>
            </a:r>
            <a:r>
              <a:rPr lang="fr-FR" dirty="0"/>
              <a:t> les fonctions d'activation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tf.lite.Optimize.OPTIMIZE_FOR_SIZE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681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Pruning</a:t>
            </a:r>
            <a:r>
              <a:rPr lang="fr-FR" dirty="0"/>
              <a:t> est une méthode TF pour élaguer les poids proches de 0</a:t>
            </a:r>
          </a:p>
          <a:p>
            <a:pPr lvl="1"/>
            <a:r>
              <a:rPr lang="fr-FR" dirty="0"/>
              <a:t>Constat : les poids proches de 0 participent peu au résultat</a:t>
            </a:r>
          </a:p>
          <a:p>
            <a:pPr lvl="1"/>
            <a:r>
              <a:rPr lang="fr-FR" dirty="0" err="1"/>
              <a:t>DropConnect</a:t>
            </a:r>
            <a:r>
              <a:rPr lang="fr-FR" dirty="0"/>
              <a:t> permanent</a:t>
            </a:r>
          </a:p>
          <a:p>
            <a:pPr lvl="1"/>
            <a:r>
              <a:rPr lang="fr-FR" dirty="0"/>
              <a:t>Un poids exactement = 0 n'évoluera plus</a:t>
            </a:r>
          </a:p>
          <a:p>
            <a:pPr lvl="1"/>
            <a:r>
              <a:rPr lang="fr-FR" dirty="0"/>
              <a:t>D'abord les poids &lt; 0.1 puis augmente avec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8017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16820</TotalTime>
  <Words>390</Words>
  <Application>Microsoft Office PowerPoint</Application>
  <PresentationFormat>Affichage à l'écran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TFLite</vt:lpstr>
      <vt:lpstr>H5</vt:lpstr>
      <vt:lpstr>Inférence</vt:lpstr>
      <vt:lpstr>Post optimisations</vt:lpstr>
      <vt:lpstr>Post Quantization</vt:lpstr>
      <vt:lpstr>Post Quantization</vt:lpstr>
      <vt:lpstr>Post Quantization</vt:lpstr>
      <vt:lpstr>Pruning</vt:lpstr>
      <vt:lpstr>Tensorflow Model Optimization</vt:lpstr>
      <vt:lpstr>TFMOT Pruning</vt:lpstr>
      <vt:lpstr>Aware Quantization</vt:lpstr>
      <vt:lpstr>Aware Quantization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502</cp:revision>
  <dcterms:created xsi:type="dcterms:W3CDTF">2000-04-10T19:33:12Z</dcterms:created>
  <dcterms:modified xsi:type="dcterms:W3CDTF">2021-09-24T14:21:54Z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