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80" r:id="rId3"/>
    <p:sldId id="275" r:id="rId4"/>
    <p:sldId id="276" r:id="rId5"/>
    <p:sldId id="281" r:id="rId6"/>
    <p:sldId id="278" r:id="rId7"/>
    <p:sldId id="279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19</a:t>
            </a:r>
          </a:p>
          <a:p>
            <a:pPr eaLnBrk="1" hangingPunct="1"/>
            <a:r>
              <a:rPr lang="fr-FR" altLang="fr-FR" dirty="0"/>
              <a:t>Auto </a:t>
            </a:r>
            <a:r>
              <a:rPr lang="fr-FR" altLang="fr-FR" dirty="0" err="1"/>
              <a:t>Encoders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30AA6-91FD-DEA9-9095-A2C781D2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Autoencoders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F1CC1-00AB-186E-2F1E-7B299673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 auto-encodeur est un type spécial de réseau neuronal qui est formé pour copier son entrée vers sa sortie</a:t>
            </a:r>
          </a:p>
          <a:p>
            <a:pPr lvl="1"/>
            <a:r>
              <a:rPr lang="fr-F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Par exemple, étant donné une image d'un chiffre manuscrit, un auto-encodeur encode d'abord l'image dans une représentation latente de dimension inférieure, puis décode la représentation latente en une image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81783B-70D4-547D-09B5-907DBD89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250965"/>
            <a:ext cx="3040643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</a:t>
            </a:r>
            <a:r>
              <a:rPr lang="fr-FR" dirty="0" err="1"/>
              <a:t>déconvolutifs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construire de l'information</a:t>
            </a:r>
          </a:p>
          <a:p>
            <a:r>
              <a:rPr lang="fr-FR" dirty="0"/>
              <a:t>Très utilisé dans le Deep Fake</a:t>
            </a:r>
          </a:p>
          <a:p>
            <a:endParaRPr lang="fr-FR" dirty="0"/>
          </a:p>
        </p:txBody>
      </p:sp>
      <p:pic>
        <p:nvPicPr>
          <p:cNvPr id="5122" name="Picture 2" descr="https://miro.medium.com/max/800/1*OkUrpDD6I0FpugA_bbYB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328592" cy="45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Conv2dTranspose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 une </a:t>
            </a:r>
            <a:r>
              <a:rPr lang="fr-FR" dirty="0" err="1"/>
              <a:t>déconvolution</a:t>
            </a:r>
            <a:endParaRPr lang="fr-FR" dirty="0"/>
          </a:p>
          <a:p>
            <a:pPr lvl="1"/>
            <a:r>
              <a:rPr lang="fr-FR" dirty="0"/>
              <a:t>Inverse la convolution et le </a:t>
            </a:r>
            <a:r>
              <a:rPr lang="fr-FR" dirty="0" err="1"/>
              <a:t>pooling</a:t>
            </a:r>
            <a:endParaRPr lang="fr-FR" dirty="0"/>
          </a:p>
          <a:p>
            <a:pPr lvl="1"/>
            <a:r>
              <a:rPr lang="fr-FR" dirty="0"/>
              <a:t>Le nombre de possibilité est très élevé</a:t>
            </a:r>
          </a:p>
          <a:p>
            <a:pPr lvl="1"/>
            <a:r>
              <a:rPr lang="fr-FR" dirty="0"/>
              <a:t>Le paramètre de Conv2dTranspose est le nombre de fenêtre de </a:t>
            </a:r>
            <a:r>
              <a:rPr lang="fr-FR" dirty="0" err="1"/>
              <a:t>déconvolution</a:t>
            </a:r>
            <a:r>
              <a:rPr lang="fr-FR" dirty="0"/>
              <a:t> possible</a:t>
            </a:r>
          </a:p>
          <a:p>
            <a:pPr lvl="1"/>
            <a:r>
              <a:rPr lang="fr-FR" dirty="0"/>
              <a:t>Ce sont les poids du layer</a:t>
            </a:r>
          </a:p>
          <a:p>
            <a:pPr lvl="1"/>
            <a:r>
              <a:rPr lang="fr-FR" dirty="0"/>
              <a:t>Reconstruit une image haute définition à partir d’une basse résolution</a:t>
            </a:r>
          </a:p>
        </p:txBody>
      </p:sp>
    </p:spTree>
    <p:extLst>
      <p:ext uri="{BB962C8B-B14F-4D97-AF65-F5344CB8AC3E}">
        <p14:creationId xmlns:p14="http://schemas.microsoft.com/office/powerpoint/2010/main" val="34338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50BDF-8630-9D4A-E201-2AB02A0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simple, reconstruire à l’identique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60CBD-F688-FD13-EDD2-0CC70A3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Reconstruire à l’identique</a:t>
            </a:r>
          </a:p>
        </p:txBody>
      </p:sp>
      <p:pic>
        <p:nvPicPr>
          <p:cNvPr id="1028" name="Picture 4" descr="Résultats de base de l'encodeur automatique">
            <a:extLst>
              <a:ext uri="{FF2B5EF4-FFF2-40B4-BE49-F238E27FC236}">
                <a16:creationId xmlns:a16="http://schemas.microsoft.com/office/drawing/2014/main" id="{CF01D4A8-5DD1-1C6C-F8B5-09B77794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63" y="2132856"/>
            <a:ext cx="9144000" cy="19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7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45CD-C220-4CD7-84BF-88FEFAE4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4C855-9A82-4B87-B6EF-DFCE419B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9A73B0-A881-4C8B-832B-5DAE83DF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70668"/>
            <a:ext cx="7020272" cy="39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9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9176A-5487-4AE5-9E4D-0E686E97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8509C7-6968-4AB2-97A5-68873800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6660232" cy="4299557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D344459-95AB-4D53-8E02-81E2DB84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7702" y="364502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91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16780</TotalTime>
  <Words>130</Words>
  <Application>Microsoft Office PowerPoint</Application>
  <PresentationFormat>Affichage à l'écran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Roboto</vt:lpstr>
      <vt:lpstr>Times New Roman</vt:lpstr>
      <vt:lpstr>cvc</vt:lpstr>
      <vt:lpstr>Présentation PowerPoint</vt:lpstr>
      <vt:lpstr>Autoencoders</vt:lpstr>
      <vt:lpstr>Réseaux déconvolutifs</vt:lpstr>
      <vt:lpstr>Conv2dTranspose</vt:lpstr>
      <vt:lpstr>Exemple simple, reconstruire à l’identique</vt:lpstr>
      <vt:lpstr>GAN</vt:lpstr>
      <vt:lpstr>GAN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499</cp:revision>
  <dcterms:created xsi:type="dcterms:W3CDTF">2000-04-10T19:33:12Z</dcterms:created>
  <dcterms:modified xsi:type="dcterms:W3CDTF">2023-10-23T08:06:42Z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