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13" r:id="rId10"/>
    <p:sldId id="330" r:id="rId11"/>
    <p:sldId id="314" r:id="rId12"/>
    <p:sldId id="315" r:id="rId13"/>
    <p:sldId id="316" r:id="rId14"/>
    <p:sldId id="325" r:id="rId15"/>
    <p:sldId id="317" r:id="rId16"/>
    <p:sldId id="319" r:id="rId17"/>
    <p:sldId id="329" r:id="rId18"/>
    <p:sldId id="320" r:id="rId19"/>
    <p:sldId id="334" r:id="rId20"/>
    <p:sldId id="321" r:id="rId21"/>
    <p:sldId id="323" r:id="rId22"/>
    <p:sldId id="324" r:id="rId23"/>
    <p:sldId id="326" r:id="rId24"/>
    <p:sldId id="322" r:id="rId25"/>
    <p:sldId id="318" r:id="rId26"/>
    <p:sldId id="331" r:id="rId27"/>
    <p:sldId id="333" r:id="rId28"/>
    <p:sldId id="332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wi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fdeceleration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+ 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774</Words>
  <Application>Microsoft Office PowerPoint</Application>
  <PresentationFormat>Affichage à l'écran (4:3)</PresentationFormat>
  <Paragraphs>123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249</cp:revision>
  <dcterms:created xsi:type="dcterms:W3CDTF">2000-04-10T19:33:12Z</dcterms:created>
  <dcterms:modified xsi:type="dcterms:W3CDTF">2020-07-07T14:19:12Z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