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49" r:id="rId40"/>
    <p:sldId id="351" r:id="rId41"/>
    <p:sldId id="352" r:id="rId42"/>
    <p:sldId id="354" r:id="rId43"/>
    <p:sldId id="355" r:id="rId44"/>
    <p:sldId id="356" r:id="rId45"/>
    <p:sldId id="357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=1e-5)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18857</TotalTime>
  <Words>2026</Words>
  <Application>Microsoft Office PowerPoint</Application>
  <PresentationFormat>Affichage à l'écran (4:3)</PresentationFormat>
  <Paragraphs>322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511</cp:revision>
  <dcterms:created xsi:type="dcterms:W3CDTF">2000-04-10T19:33:12Z</dcterms:created>
  <dcterms:modified xsi:type="dcterms:W3CDTF">2020-07-07T14:35:44Z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