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349" r:id="rId3"/>
    <p:sldId id="360" r:id="rId4"/>
    <p:sldId id="352" r:id="rId5"/>
    <p:sldId id="353" r:id="rId6"/>
    <p:sldId id="354" r:id="rId7"/>
    <p:sldId id="355" r:id="rId8"/>
    <p:sldId id="356" r:id="rId9"/>
    <p:sldId id="357" r:id="rId10"/>
    <p:sldId id="359" r:id="rId11"/>
    <p:sldId id="358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48" d="100"/>
          <a:sy n="48" d="100"/>
        </p:scale>
        <p:origin x="133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11</a:t>
            </a:r>
          </a:p>
          <a:p>
            <a:pPr eaLnBrk="1" hangingPunct="1"/>
            <a:r>
              <a:rPr lang="fr-FR" altLang="fr-FR" dirty="0" err="1"/>
              <a:t>Models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646271"/>
            <a:ext cx="2590800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des modèles </a:t>
            </a:r>
            <a:r>
              <a:rPr lang="fr-FR" dirty="0" err="1"/>
              <a:t>Keras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28038"/>
            <a:ext cx="6552728" cy="480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64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MobileNet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but des réseaux </a:t>
            </a:r>
            <a:r>
              <a:rPr lang="fr-FR" dirty="0" err="1"/>
              <a:t>MobileNet</a:t>
            </a:r>
            <a:r>
              <a:rPr lang="fr-FR" dirty="0"/>
              <a:t> est d’abaisser le nombre de poids pour accélérer l’inférence</a:t>
            </a:r>
          </a:p>
          <a:p>
            <a:r>
              <a:rPr lang="fr-FR" dirty="0"/>
              <a:t>Fonctionne sur des mobiles</a:t>
            </a:r>
          </a:p>
        </p:txBody>
      </p:sp>
      <p:pic>
        <p:nvPicPr>
          <p:cNvPr id="8194" name="Picture 2" descr="Résultat de recherche d'images pour &quot;mobilenet deep learni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76872"/>
            <a:ext cx="3379576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73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Modèles pré-entrainés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fournit des modèles pré-entrainés</a:t>
            </a:r>
          </a:p>
          <a:p>
            <a:pPr lvl="1"/>
            <a:r>
              <a:rPr lang="fr-FR" dirty="0" err="1"/>
              <a:t>Xception</a:t>
            </a:r>
            <a:endParaRPr lang="fr-FR" dirty="0"/>
          </a:p>
          <a:p>
            <a:pPr lvl="1"/>
            <a:r>
              <a:rPr lang="fr-FR" dirty="0"/>
              <a:t>VGG16</a:t>
            </a:r>
          </a:p>
          <a:p>
            <a:pPr lvl="1"/>
            <a:r>
              <a:rPr lang="fr-FR" dirty="0"/>
              <a:t>VGG19</a:t>
            </a:r>
          </a:p>
          <a:p>
            <a:pPr lvl="1"/>
            <a:r>
              <a:rPr lang="fr-FR" dirty="0"/>
              <a:t>ResNet50</a:t>
            </a:r>
          </a:p>
          <a:p>
            <a:pPr lvl="1"/>
            <a:r>
              <a:rPr lang="fr-FR" dirty="0"/>
              <a:t>InceptionV3</a:t>
            </a:r>
          </a:p>
          <a:p>
            <a:pPr lvl="1"/>
            <a:r>
              <a:rPr lang="fr-FR" dirty="0"/>
              <a:t>InceptionResNetV2</a:t>
            </a:r>
          </a:p>
          <a:p>
            <a:pPr lvl="1"/>
            <a:r>
              <a:rPr lang="fr-FR" dirty="0" err="1"/>
              <a:t>MobileNet</a:t>
            </a:r>
            <a:endParaRPr lang="fr-FR" dirty="0"/>
          </a:p>
          <a:p>
            <a:pPr lvl="1"/>
            <a:r>
              <a:rPr lang="fr-FR" dirty="0" err="1"/>
              <a:t>DenseNet</a:t>
            </a:r>
            <a:endParaRPr lang="fr-FR" dirty="0"/>
          </a:p>
          <a:p>
            <a:pPr lvl="1"/>
            <a:r>
              <a:rPr lang="fr-FR" dirty="0" err="1"/>
              <a:t>NASNet</a:t>
            </a:r>
            <a:endParaRPr lang="fr-FR" dirty="0"/>
          </a:p>
          <a:p>
            <a:pPr lvl="1"/>
            <a:r>
              <a:rPr lang="fr-FR" dirty="0"/>
              <a:t>MobileNetV2</a:t>
            </a:r>
          </a:p>
        </p:txBody>
      </p:sp>
    </p:spTree>
    <p:extLst>
      <p:ext uri="{BB962C8B-B14F-4D97-AF65-F5344CB8AC3E}">
        <p14:creationId xmlns:p14="http://schemas.microsoft.com/office/powerpoint/2010/main" val="422283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 premier </a:t>
            </a:r>
            <a:r>
              <a:rPr lang="fr-FR" dirty="0" err="1"/>
              <a:t>Deep</a:t>
            </a:r>
            <a:r>
              <a:rPr lang="fr-FR" dirty="0"/>
              <a:t> Network : VGG16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VGG16 est un modèle </a:t>
            </a:r>
            <a:r>
              <a:rPr lang="fr-FR" dirty="0" err="1"/>
              <a:t>Keras</a:t>
            </a:r>
            <a:r>
              <a:rPr lang="fr-FR" dirty="0"/>
              <a:t> de traitement d'image pré-entrainé depuis </a:t>
            </a:r>
            <a:r>
              <a:rPr lang="fr-FR" dirty="0" err="1"/>
              <a:t>ImageNet</a:t>
            </a:r>
            <a:r>
              <a:rPr lang="fr-FR" dirty="0"/>
              <a:t> avec 1000 catégories</a:t>
            </a:r>
          </a:p>
          <a:p>
            <a:endParaRPr lang="fr-FR" dirty="0"/>
          </a:p>
        </p:txBody>
      </p:sp>
      <p:pic>
        <p:nvPicPr>
          <p:cNvPr id="1026" name="Picture 2" descr="https://cdn-images-1.medium.com/max/800/1*LdB1mhrN6hT-EznkkFE8C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24125"/>
            <a:ext cx="6984776" cy="397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64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VGG16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Simonyan</a:t>
            </a:r>
            <a:r>
              <a:rPr lang="en-US" dirty="0"/>
              <a:t> and Zisserman</a:t>
            </a:r>
          </a:p>
          <a:p>
            <a:pPr lvl="1"/>
            <a:r>
              <a:rPr lang="en-US" dirty="0"/>
              <a:t>Visual Geometry Group (VGG)</a:t>
            </a:r>
          </a:p>
          <a:p>
            <a:pPr lvl="1"/>
            <a:r>
              <a:rPr lang="en-US" dirty="0"/>
              <a:t>University of Oxford</a:t>
            </a:r>
          </a:p>
          <a:p>
            <a:pPr lvl="1"/>
            <a:r>
              <a:rPr lang="en-US" dirty="0"/>
              <a:t>2014</a:t>
            </a:r>
          </a:p>
          <a:p>
            <a:r>
              <a:rPr lang="en-US" dirty="0"/>
              <a:t>Puissant</a:t>
            </a:r>
          </a:p>
          <a:p>
            <a:r>
              <a:rPr lang="en-US" dirty="0" err="1"/>
              <a:t>Volumineux</a:t>
            </a:r>
            <a:endParaRPr lang="en-US" dirty="0"/>
          </a:p>
          <a:p>
            <a:r>
              <a:rPr lang="en-US" dirty="0"/>
              <a:t>Lent</a:t>
            </a:r>
          </a:p>
          <a:p>
            <a:r>
              <a:rPr lang="en-US" dirty="0" err="1"/>
              <a:t>Nécessite</a:t>
            </a:r>
            <a:r>
              <a:rPr lang="en-US" dirty="0"/>
              <a:t> beaucoup de </a:t>
            </a:r>
            <a:r>
              <a:rPr lang="en-US" dirty="0" err="1"/>
              <a:t>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24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Google</a:t>
            </a:r>
          </a:p>
          <a:p>
            <a:r>
              <a:rPr lang="fr-FR" dirty="0"/>
              <a:t>2016</a:t>
            </a:r>
          </a:p>
          <a:p>
            <a:r>
              <a:rPr lang="fr-FR" dirty="0"/>
              <a:t>Non séquentiel</a:t>
            </a:r>
          </a:p>
        </p:txBody>
      </p:sp>
      <p:pic>
        <p:nvPicPr>
          <p:cNvPr id="3074" name="Picture 2" descr="https://miro.medium.com/max/798/1*63ZlzSqS851I3nW89PUVl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24944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69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Détail d’</a:t>
            </a:r>
            <a:r>
              <a:rPr lang="fr-FR" dirty="0" err="1"/>
              <a:t>inception</a:t>
            </a:r>
            <a:endParaRPr lang="fr-FR" dirty="0"/>
          </a:p>
        </p:txBody>
      </p:sp>
      <p:pic>
        <p:nvPicPr>
          <p:cNvPr id="4098" name="Picture 2" descr="https://miro.medium.com/max/926/1*TKvnmgZw4EWUKKrshRrWJ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86304"/>
            <a:ext cx="7058025" cy="534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96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XCeption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Francois Chollet – Google</a:t>
            </a:r>
          </a:p>
          <a:p>
            <a:r>
              <a:rPr lang="fr-FR" dirty="0"/>
              <a:t>2016</a:t>
            </a:r>
          </a:p>
        </p:txBody>
      </p:sp>
      <p:pic>
        <p:nvPicPr>
          <p:cNvPr id="5122" name="Picture 2" descr="https://miro.medium.com/max/1410/1*hOcAEj9QzqgBXcwUzmEvS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27543"/>
            <a:ext cx="6288633" cy="432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11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Residual</a:t>
            </a:r>
            <a:r>
              <a:rPr lang="fr-FR" dirty="0"/>
              <a:t> Network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sauter un layer</a:t>
            </a:r>
          </a:p>
        </p:txBody>
      </p:sp>
      <p:pic>
        <p:nvPicPr>
          <p:cNvPr id="6146" name="Picture 2" descr="Résultat de recherche d'images pour &quot;resnet deep learni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204864"/>
            <a:ext cx="2601092" cy="367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73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ResNet</a:t>
            </a:r>
            <a:r>
              <a:rPr lang="fr-FR" dirty="0"/>
              <a:t> est un </a:t>
            </a:r>
            <a:r>
              <a:rPr lang="fr-FR" dirty="0" err="1"/>
              <a:t>Residual</a:t>
            </a:r>
            <a:r>
              <a:rPr lang="fr-FR" dirty="0"/>
              <a:t> Network</a:t>
            </a:r>
          </a:p>
          <a:p>
            <a:r>
              <a:rPr lang="fr-FR" dirty="0"/>
              <a:t>2015</a:t>
            </a:r>
          </a:p>
        </p:txBody>
      </p:sp>
      <p:pic>
        <p:nvPicPr>
          <p:cNvPr id="7170" name="Picture 2" descr="https://miro.medium.com/max/1905/1*6hF97Upuqg_LdsqWY6n_w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8230753" cy="362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729060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17521</TotalTime>
  <Words>113</Words>
  <Application>Microsoft Office PowerPoint</Application>
  <PresentationFormat>Affichage à l'écran (4:3)</PresentationFormat>
  <Paragraphs>43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Monotype Sorts</vt:lpstr>
      <vt:lpstr>Times New Roman</vt:lpstr>
      <vt:lpstr>cvc</vt:lpstr>
      <vt:lpstr>Présentation PowerPoint</vt:lpstr>
      <vt:lpstr>Modèles pré-entrainés</vt:lpstr>
      <vt:lpstr>Mon premier Deep Network : VGG16</vt:lpstr>
      <vt:lpstr>VGG16</vt:lpstr>
      <vt:lpstr>Inception</vt:lpstr>
      <vt:lpstr>Détail d’inception</vt:lpstr>
      <vt:lpstr>XCeption</vt:lpstr>
      <vt:lpstr>Residual Network</vt:lpstr>
      <vt:lpstr>ResNet</vt:lpstr>
      <vt:lpstr>Liste des modèles Keras</vt:lpstr>
      <vt:lpstr>MobileNet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541</cp:revision>
  <dcterms:created xsi:type="dcterms:W3CDTF">2000-04-10T19:33:12Z</dcterms:created>
  <dcterms:modified xsi:type="dcterms:W3CDTF">2020-06-26T08:50:00Z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