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74" r:id="rId4"/>
    <p:sldId id="275" r:id="rId5"/>
    <p:sldId id="279" r:id="rId6"/>
    <p:sldId id="278" r:id="rId7"/>
    <p:sldId id="277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271</Words>
  <Application>Microsoft Office PowerPoint</Application>
  <PresentationFormat>Affichage à l'écran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Import de données</vt:lpstr>
      <vt:lpstr>Import de données</vt:lpstr>
      <vt:lpstr>Describe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2021-04-22T19:10:29Z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