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49" r:id="rId38"/>
    <p:sldId id="305" r:id="rId39"/>
    <p:sldId id="306" r:id="rId40"/>
    <p:sldId id="351" r:id="rId41"/>
    <p:sldId id="352" r:id="rId42"/>
    <p:sldId id="354" r:id="rId43"/>
    <p:sldId id="355" r:id="rId44"/>
    <p:sldId id="320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pPr lvl="1"/>
            <a:r>
              <a:rPr lang="fr-FR" dirty="0" err="1"/>
              <a:t>model.save</a:t>
            </a:r>
            <a:r>
              <a:rPr lang="fr-FR" dirty="0"/>
              <a:t>("</a:t>
            </a:r>
            <a:r>
              <a:rPr lang="fr-FR" dirty="0" err="1"/>
              <a:t>path</a:t>
            </a:r>
            <a:r>
              <a:rPr lang="fr-FR" dirty="0"/>
              <a:t>")</a:t>
            </a:r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/>
              <a:t>Requiert </a:t>
            </a:r>
            <a:r>
              <a:rPr lang="fr-FR" dirty="0"/>
              <a:t>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78904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Evite le </a:t>
            </a:r>
            <a:r>
              <a:rPr lang="fr-FR" dirty="0" err="1"/>
              <a:t>surapprentissage</a:t>
            </a:r>
            <a:endParaRPr lang="fr-FR" dirty="0"/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DropConnect</a:t>
            </a:r>
            <a:r>
              <a:rPr lang="fr-FR" dirty="0"/>
              <a:t> désactive aléatoirement un input</a:t>
            </a:r>
          </a:p>
          <a:p>
            <a:pPr lvl="1"/>
            <a:r>
              <a:rPr lang="fr-FR" dirty="0"/>
              <a:t>Assez identique au </a:t>
            </a:r>
            <a:r>
              <a:rPr lang="fr-FR" dirty="0" err="1"/>
              <a:t>DropOut</a:t>
            </a:r>
            <a:r>
              <a:rPr lang="fr-FR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et </a:t>
            </a:r>
            <a:r>
              <a:rPr lang="fr-FR" dirty="0" err="1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fonctionne avec </a:t>
            </a:r>
            <a:r>
              <a:rPr lang="fr-FR" dirty="0" err="1"/>
              <a:t>SKLearn</a:t>
            </a:r>
            <a:endParaRPr lang="fr-FR" dirty="0"/>
          </a:p>
          <a:p>
            <a:r>
              <a:rPr lang="fr-FR" dirty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 (défaut)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18252</TotalTime>
  <Words>2046</Words>
  <Application>Microsoft Office PowerPoint</Application>
  <PresentationFormat>Affichage à l'écran (4:3)</PresentationFormat>
  <Paragraphs>322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2020-06-25T11:12:35Z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