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61" r:id="rId9"/>
    <p:sldId id="356" r:id="rId10"/>
    <p:sldId id="357" r:id="rId11"/>
    <p:sldId id="359" r:id="rId12"/>
    <p:sldId id="35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 err="1"/>
              <a:t>Models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r>
              <a:rPr lang="fr-FR" dirty="0"/>
              <a:t> est un </a:t>
            </a:r>
            <a:r>
              <a:rPr lang="fr-FR" dirty="0" err="1"/>
              <a:t>Residual</a:t>
            </a:r>
            <a:r>
              <a:rPr lang="fr-FR" dirty="0"/>
              <a:t> Network</a:t>
            </a:r>
          </a:p>
          <a:p>
            <a:r>
              <a:rPr lang="fr-FR" dirty="0"/>
              <a:t>2015</a:t>
            </a:r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modèles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des réseaux </a:t>
            </a:r>
            <a:r>
              <a:rPr lang="fr-FR" dirty="0" err="1"/>
              <a:t>MobileNet</a:t>
            </a:r>
            <a:r>
              <a:rPr lang="fr-FR" dirty="0"/>
              <a:t> est d’abaisser le nombre de poids pour accélérer l’inférence</a:t>
            </a:r>
          </a:p>
          <a:p>
            <a:r>
              <a:rPr lang="fr-FR" dirty="0"/>
              <a:t>Fonctionne sur des mobiles</a:t>
            </a:r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pré-entrainés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premier </a:t>
            </a:r>
            <a:r>
              <a:rPr lang="fr-FR" dirty="0" err="1"/>
              <a:t>Deep</a:t>
            </a:r>
            <a:r>
              <a:rPr lang="fr-FR" dirty="0"/>
              <a:t> Network : 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VGG16 est un modèle </a:t>
            </a:r>
            <a:r>
              <a:rPr lang="fr-FR" dirty="0" err="1"/>
              <a:t>Keras</a:t>
            </a:r>
            <a:r>
              <a:rPr lang="fr-FR" dirty="0"/>
              <a:t> de traitement d'image pré-entrainé depuis </a:t>
            </a:r>
            <a:r>
              <a:rPr lang="fr-FR" dirty="0" err="1"/>
              <a:t>ImageNet</a:t>
            </a:r>
            <a:r>
              <a:rPr lang="fr-FR" dirty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Simonyan</a:t>
            </a:r>
            <a:r>
              <a:rPr lang="en-US" dirty="0"/>
              <a:t> and Zisserman</a:t>
            </a:r>
          </a:p>
          <a:p>
            <a:pPr lvl="1"/>
            <a:r>
              <a:rPr lang="en-US" dirty="0"/>
              <a:t>Visual Geometry Group (VGG)</a:t>
            </a:r>
          </a:p>
          <a:p>
            <a:pPr lvl="1"/>
            <a:r>
              <a:rPr lang="en-US" dirty="0"/>
              <a:t>University of Oxford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Puissant</a:t>
            </a:r>
          </a:p>
          <a:p>
            <a:r>
              <a:rPr lang="en-US" dirty="0" err="1"/>
              <a:t>Volumineux</a:t>
            </a:r>
            <a:endParaRPr lang="en-US" dirty="0"/>
          </a:p>
          <a:p>
            <a:r>
              <a:rPr lang="en-US" dirty="0"/>
              <a:t>Lent</a:t>
            </a:r>
          </a:p>
          <a:p>
            <a:r>
              <a:rPr lang="en-US" dirty="0" err="1"/>
              <a:t>Nécessite</a:t>
            </a:r>
            <a:r>
              <a:rPr lang="en-US" dirty="0"/>
              <a:t> beaucoup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 err="1"/>
              <a:t>Elastique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</a:t>
            </a:r>
          </a:p>
          <a:p>
            <a:r>
              <a:rPr lang="fr-FR" dirty="0"/>
              <a:t>2016</a:t>
            </a:r>
          </a:p>
          <a:p>
            <a:r>
              <a:rPr lang="fr-FR" dirty="0"/>
              <a:t>Non séquentiel</a:t>
            </a:r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</a:t>
            </a:r>
            <a:r>
              <a:rPr lang="fr-FR" dirty="0" err="1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Francois Chollet – Google</a:t>
            </a:r>
          </a:p>
          <a:p>
            <a:r>
              <a:rPr lang="fr-FR" dirty="0"/>
              <a:t>2016</a:t>
            </a:r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8B72-43C3-40AA-8432-BE55FB51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SeparableConv2d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4073-9745-42C0-92A2-3ECAF0AC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Conv2d applique un kernel par canal</a:t>
            </a:r>
          </a:p>
          <a:p>
            <a:pPr lvl="1"/>
            <a:r>
              <a:rPr lang="fr-FR" dirty="0"/>
              <a:t>Pour une image couleur, une convolution par couleur</a:t>
            </a:r>
          </a:p>
          <a:p>
            <a:r>
              <a:rPr lang="fr-FR" dirty="0"/>
              <a:t>SeparableConv2d va faire la convolution sur tous les canaux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SeparableConv2d(32,(1,1)) va simplement fusionner les 3 canaux par produits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ED564-EC97-40A1-9888-07ABC136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8" y="3444385"/>
            <a:ext cx="5546923" cy="16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08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Residual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sauter un layer</a:t>
            </a:r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153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SeparableConv2d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544</cp:revision>
  <dcterms:created xsi:type="dcterms:W3CDTF">2000-04-10T19:33:12Z</dcterms:created>
  <dcterms:modified xsi:type="dcterms:W3CDTF">2020-12-02T11:15:59Z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