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49" r:id="rId38"/>
    <p:sldId id="305" r:id="rId39"/>
    <p:sldId id="306" r:id="rId40"/>
    <p:sldId id="351" r:id="rId41"/>
    <p:sldId id="352" r:id="rId42"/>
    <p:sldId id="354" r:id="rId43"/>
    <p:sldId id="355" r:id="rId44"/>
    <p:sldId id="356" r:id="rId45"/>
    <p:sldId id="357" r:id="rId4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10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fan_in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fan_out</a:t>
            </a:r>
            <a:r>
              <a:rPr lang="fr-FR" dirty="0"/>
              <a:t> = nb output</a:t>
            </a:r>
          </a:p>
          <a:p>
            <a:pPr lvl="1"/>
            <a:r>
              <a:rPr lang="fr-FR" dirty="0"/>
              <a:t>Dans le cas d'une activation linéaire</a:t>
            </a:r>
          </a:p>
          <a:p>
            <a:pPr lvl="1"/>
            <a:r>
              <a:rPr lang="fr-FR" dirty="0"/>
              <a:t>ho=</a:t>
            </a:r>
            <a:r>
              <a:rPr lang="fr-FR" dirty="0" err="1"/>
              <a:t>weight</a:t>
            </a:r>
            <a:r>
              <a:rPr lang="fr-FR" dirty="0"/>
              <a:t>*x + </a:t>
            </a:r>
            <a:r>
              <a:rPr lang="fr-FR" dirty="0" err="1"/>
              <a:t>bias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=30)</a:t>
            </a:r>
          </a:p>
          <a:p>
            <a:pPr lvl="1"/>
            <a:r>
              <a:rPr lang="fr-FR" dirty="0" err="1"/>
              <a:t>Retourn</a:t>
            </a:r>
            <a:r>
              <a:rPr lang="fr-FR" dirty="0"/>
              <a:t>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Steps_per_epoch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est alors utilisée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422566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18579</TotalTime>
  <Words>2024</Words>
  <Application>Microsoft Office PowerPoint</Application>
  <PresentationFormat>Affichage à l'écran (4:3)</PresentationFormat>
  <Paragraphs>322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Optimisation du loss</vt:lpstr>
      <vt:lpstr>Solidification du modèle</vt:lpstr>
      <vt:lpstr>Solidification du modèle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507</cp:revision>
  <dcterms:created xsi:type="dcterms:W3CDTF">2000-04-10T19:33:12Z</dcterms:created>
  <dcterms:modified xsi:type="dcterms:W3CDTF">2020-07-06T13:18:59Z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