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64" r:id="rId2"/>
    <p:sldId id="361" r:id="rId3"/>
    <p:sldId id="365" r:id="rId4"/>
    <p:sldId id="360" r:id="rId5"/>
    <p:sldId id="366" r:id="rId6"/>
    <p:sldId id="362" r:id="rId7"/>
    <p:sldId id="364" r:id="rId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17</a:t>
            </a:r>
          </a:p>
          <a:p>
            <a:pPr eaLnBrk="1" hangingPunct="1"/>
            <a:r>
              <a:rPr lang="fr-FR" altLang="fr-FR" dirty="0" err="1"/>
              <a:t>Jupyter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Jupyter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Jupyter Not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980728"/>
            <a:ext cx="7726927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4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Exécution locale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jupyter</a:t>
            </a:r>
            <a:endParaRPr lang="fr-FR" dirty="0"/>
          </a:p>
          <a:p>
            <a:r>
              <a:rPr lang="fr-FR" dirty="0" err="1"/>
              <a:t>jupyter</a:t>
            </a:r>
            <a:r>
              <a:rPr lang="fr-FR" dirty="0"/>
              <a:t> notebook </a:t>
            </a:r>
            <a:r>
              <a:rPr lang="fr-FR" dirty="0" err="1"/>
              <a:t>file.ipynb</a:t>
            </a:r>
            <a:endParaRPr lang="fr-FR" dirty="0"/>
          </a:p>
          <a:p>
            <a:r>
              <a:rPr lang="fr-FR" dirty="0" err="1"/>
              <a:t>jupyter</a:t>
            </a:r>
            <a:r>
              <a:rPr lang="fr-FR" dirty="0"/>
              <a:t> notebook</a:t>
            </a:r>
          </a:p>
          <a:p>
            <a:pPr lvl="1"/>
            <a:r>
              <a:rPr lang="fr-FR" dirty="0"/>
              <a:t>Cliquer sur new pour créer un nouveau </a:t>
            </a:r>
            <a:r>
              <a:rPr lang="fr-FR" dirty="0" err="1"/>
              <a:t>ipynb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794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Google </a:t>
            </a:r>
            <a:r>
              <a:rPr lang="fr-FR" dirty="0" err="1"/>
              <a:t>Colab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Intégration </a:t>
            </a:r>
            <a:r>
              <a:rPr lang="fr-FR" dirty="0" err="1"/>
              <a:t>Jupyter</a:t>
            </a:r>
            <a:r>
              <a:rPr lang="fr-FR" dirty="0"/>
              <a:t> gratuite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Exécution Shell : préfixer la commande par !</a:t>
            </a:r>
          </a:p>
          <a:p>
            <a:pPr lvl="1"/>
            <a:r>
              <a:rPr lang="fr-FR" dirty="0"/>
              <a:t>!git clone https://github.com/cyrilvincent/DL /content/</a:t>
            </a:r>
            <a:r>
              <a:rPr lang="fr-FR" dirty="0" err="1"/>
              <a:t>sample_data</a:t>
            </a:r>
            <a:r>
              <a:rPr lang="fr-FR" dirty="0"/>
              <a:t>/git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132856"/>
            <a:ext cx="3571135" cy="299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2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0F02E5-7072-4538-84F9-808F393E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Magic Command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774A3D-A303-463A-BC14-36187B575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%</a:t>
            </a:r>
          </a:p>
          <a:p>
            <a:r>
              <a:rPr lang="fr-FR" dirty="0"/>
              <a:t>Préfixer la commande par % au lieu de !</a:t>
            </a:r>
          </a:p>
          <a:p>
            <a:pPr lvl="1"/>
            <a:r>
              <a:rPr lang="fr-FR" dirty="0"/>
              <a:t>% est dans le processus </a:t>
            </a:r>
            <a:r>
              <a:rPr lang="fr-FR" dirty="0" err="1"/>
              <a:t>IPython</a:t>
            </a:r>
            <a:endParaRPr lang="fr-FR" dirty="0"/>
          </a:p>
          <a:p>
            <a:pPr lvl="1"/>
            <a:r>
              <a:rPr lang="fr-FR" dirty="0"/>
              <a:t>!cd exécute le cd mais ne change par le répertoire du </a:t>
            </a:r>
            <a:r>
              <a:rPr lang="fr-FR" dirty="0" err="1"/>
              <a:t>shell</a:t>
            </a:r>
            <a:r>
              <a:rPr lang="fr-FR" dirty="0"/>
              <a:t> contrairement à %cd</a:t>
            </a:r>
          </a:p>
          <a:p>
            <a:pPr lvl="1"/>
            <a:r>
              <a:rPr lang="fr-FR" dirty="0"/>
              <a:t>! utilise un nouveau process, en cas de plantage il ne plante par </a:t>
            </a:r>
            <a:r>
              <a:rPr lang="fr-FR" dirty="0" err="1"/>
              <a:t>IPython</a:t>
            </a:r>
            <a:endParaRPr lang="fr-FR" dirty="0"/>
          </a:p>
          <a:p>
            <a:pPr lvl="1"/>
            <a:r>
              <a:rPr lang="fr-FR" dirty="0"/>
              <a:t>Toutes les commandes </a:t>
            </a:r>
            <a:r>
              <a:rPr lang="fr-FR" dirty="0" err="1"/>
              <a:t>shell</a:t>
            </a:r>
            <a:r>
              <a:rPr lang="fr-FR" dirty="0"/>
              <a:t> ! ne peuvent se transformer en </a:t>
            </a:r>
            <a:r>
              <a:rPr lang="fr-FR" dirty="0" err="1"/>
              <a:t>magic</a:t>
            </a:r>
            <a:r>
              <a:rPr lang="fr-FR" dirty="0"/>
              <a:t> command</a:t>
            </a:r>
          </a:p>
          <a:p>
            <a:r>
              <a:rPr lang="fr-FR" dirty="0"/>
              <a:t>Sert également à retrouver la sortie graphique</a:t>
            </a:r>
          </a:p>
          <a:p>
            <a:pPr lvl="1"/>
            <a:r>
              <a:rPr lang="fr-FR" dirty="0"/>
              <a:t>Si la commande retourne du GUI il sera récupérer par </a:t>
            </a:r>
            <a:r>
              <a:rPr lang="fr-FR" dirty="0" err="1"/>
              <a:t>IPython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859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Intégration </a:t>
            </a:r>
            <a:r>
              <a:rPr lang="fr-FR" dirty="0" err="1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https://miro.medium.com/max/1339/1*IQTYIAc7kqjKBfGJ7au1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57" y="1225192"/>
            <a:ext cx="8640960" cy="52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90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Repl.it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 Python online</a:t>
            </a:r>
          </a:p>
          <a:p>
            <a:r>
              <a:rPr lang="fr-FR" dirty="0"/>
              <a:t>Compatible Git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068960"/>
            <a:ext cx="8414759" cy="300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6781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16931</TotalTime>
  <Words>149</Words>
  <Application>Microsoft Office PowerPoint</Application>
  <PresentationFormat>Affichage à l'écran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Monotype Sorts</vt:lpstr>
      <vt:lpstr>Times New Roman</vt:lpstr>
      <vt:lpstr>cvc</vt:lpstr>
      <vt:lpstr>Présentation PowerPoint</vt:lpstr>
      <vt:lpstr>Jupyter</vt:lpstr>
      <vt:lpstr>Exécution locale</vt:lpstr>
      <vt:lpstr>Google Colab</vt:lpstr>
      <vt:lpstr>Magic Command</vt:lpstr>
      <vt:lpstr>Intégration matplotlib</vt:lpstr>
      <vt:lpstr>Repl.it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501</cp:revision>
  <dcterms:created xsi:type="dcterms:W3CDTF">2000-04-10T19:33:12Z</dcterms:created>
  <dcterms:modified xsi:type="dcterms:W3CDTF">2020-07-06T18:37:07Z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