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"/>
  </p:notesMasterIdLst>
  <p:handoutMasterIdLst>
    <p:handoutMasterId r:id="rId7"/>
  </p:handoutMasterIdLst>
  <p:sldIdLst>
    <p:sldId id="264" r:id="rId2"/>
    <p:sldId id="364" r:id="rId3"/>
    <p:sldId id="363" r:id="rId4"/>
    <p:sldId id="365" r:id="rId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18</a:t>
            </a:r>
          </a:p>
          <a:p>
            <a:pPr eaLnBrk="1" hangingPunct="1"/>
            <a:r>
              <a:rPr lang="fr-FR" altLang="fr-FR" dirty="0" err="1"/>
              <a:t>Tensorboard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Tensorboard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d'avoir un monitoring des apprentissages</a:t>
            </a:r>
          </a:p>
          <a:p>
            <a:pPr lvl="1"/>
            <a:r>
              <a:rPr lang="fr-FR" dirty="0" err="1"/>
              <a:t>tensorboard</a:t>
            </a:r>
            <a:r>
              <a:rPr lang="fr-FR" dirty="0"/>
              <a:t> –</a:t>
            </a:r>
            <a:r>
              <a:rPr lang="fr-FR" dirty="0" err="1"/>
              <a:t>logdir</a:t>
            </a:r>
            <a:r>
              <a:rPr lang="fr-FR" dirty="0"/>
              <a:t> logs </a:t>
            </a:r>
            <a:r>
              <a:rPr lang="fr-FR"/>
              <a:t>(compatible %)</a:t>
            </a:r>
            <a:endParaRPr lang="fr-FR" dirty="0"/>
          </a:p>
          <a:p>
            <a:pPr lvl="1"/>
            <a:r>
              <a:rPr lang="fr-FR" dirty="0"/>
              <a:t>localhost:6006</a:t>
            </a:r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348880"/>
            <a:ext cx="3960440" cy="388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0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Tensorboard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Nécessite un callback</a:t>
            </a:r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811339"/>
            <a:ext cx="9144000" cy="17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Tensorboard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211" y="836712"/>
            <a:ext cx="5368652" cy="578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274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16935</TotalTime>
  <Words>27</Words>
  <Application>Microsoft Office PowerPoint</Application>
  <PresentationFormat>Affichage à l'écran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Monotype Sorts</vt:lpstr>
      <vt:lpstr>Times New Roman</vt:lpstr>
      <vt:lpstr>cvc</vt:lpstr>
      <vt:lpstr>Présentation PowerPoint</vt:lpstr>
      <vt:lpstr>Tensorboard</vt:lpstr>
      <vt:lpstr>Tensorboard</vt:lpstr>
      <vt:lpstr>Tensorboard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498</cp:revision>
  <dcterms:created xsi:type="dcterms:W3CDTF">2000-04-10T19:33:12Z</dcterms:created>
  <dcterms:modified xsi:type="dcterms:W3CDTF">2020-07-06T18:37:00Z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