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3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MatPlotLib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graphique 2D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matplotlib</a:t>
            </a:r>
            <a:endParaRPr lang="fr-FR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matplotlib.pyplot</a:t>
            </a:r>
            <a:r>
              <a:rPr lang="fr-FR" dirty="0" smtClean="0"/>
              <a:t> as </a:t>
            </a:r>
            <a:r>
              <a:rPr lang="fr-FR" dirty="0" err="1" smtClean="0"/>
              <a:t>plt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</TotalTime>
  <Words>21</Words>
  <Application>Microsoft Office PowerPoint</Application>
  <PresentationFormat>Affichage à l'écran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233</cp:revision>
  <dcterms:created xsi:type="dcterms:W3CDTF">2000-04-10T19:33:12Z</dcterms:created>
  <dcterms:modified xsi:type="dcterms:W3CDTF">2020-03-12T08:01:25Z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