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74" r:id="rId4"/>
    <p:sldId id="275" r:id="rId5"/>
    <p:sldId id="278" r:id="rId6"/>
    <p:sldId id="277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4</a:t>
            </a:r>
          </a:p>
          <a:p>
            <a:pPr eaLnBrk="1" hangingPunct="1"/>
            <a:r>
              <a:rPr lang="fr-FR" altLang="fr-FR" dirty="0" smtClean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Pandas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 smtClean="0"/>
              <a:t>Module Python</a:t>
            </a:r>
          </a:p>
          <a:p>
            <a:pPr lvl="1"/>
            <a:r>
              <a:rPr lang="fr-FR" dirty="0" smtClean="0"/>
              <a:t>Disponible dans Anaconda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pandas</a:t>
            </a:r>
          </a:p>
          <a:p>
            <a:pPr lvl="1"/>
            <a:r>
              <a:rPr lang="fr-FR" dirty="0" smtClean="0"/>
              <a:t>import pandas as </a:t>
            </a:r>
            <a:r>
              <a:rPr lang="fr-FR" dirty="0" err="1" smtClean="0"/>
              <a:t>pd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 smtClean="0"/>
              <a:t>Puis les converti en </a:t>
            </a:r>
            <a:r>
              <a:rPr lang="fr-FR" dirty="0" err="1" smtClean="0"/>
              <a:t>DataFrame</a:t>
            </a:r>
            <a:endParaRPr lang="fr-FR" dirty="0" smtClean="0"/>
          </a:p>
          <a:p>
            <a:r>
              <a:rPr lang="fr-FR" dirty="0" smtClean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smtClean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Banque de données</a:t>
            </a:r>
          </a:p>
          <a:p>
            <a:pPr lvl="1"/>
            <a:r>
              <a:rPr lang="fr-FR" dirty="0" smtClean="0"/>
              <a:t>Ici des chiffres manuscrits 24x24 en 16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3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la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 smtClean="0"/>
              <a:t>Wdbc.data</a:t>
            </a:r>
            <a:endParaRPr lang="fr-FR" sz="2000" dirty="0" smtClean="0"/>
          </a:p>
          <a:p>
            <a:pPr lvl="1"/>
            <a:r>
              <a:rPr lang="fr-FR" sz="1800" dirty="0" smtClean="0"/>
              <a:t>Id</a:t>
            </a:r>
          </a:p>
          <a:p>
            <a:pPr lvl="1"/>
            <a:r>
              <a:rPr lang="fr-FR" sz="1800" dirty="0" smtClean="0"/>
              <a:t>Diagnostique M = Maligne, B = </a:t>
            </a:r>
            <a:r>
              <a:rPr lang="fr-FR" sz="1800" dirty="0" err="1" smtClean="0"/>
              <a:t>Benigne</a:t>
            </a:r>
            <a:endParaRPr lang="fr-FR" sz="1800" dirty="0" smtClean="0"/>
          </a:p>
          <a:p>
            <a:r>
              <a:rPr lang="fr-FR" sz="2000" dirty="0" smtClean="0"/>
              <a:t>Les données biologique sont interprétés depuis l’image de la tumeur</a:t>
            </a:r>
          </a:p>
          <a:p>
            <a:pPr lvl="1"/>
            <a:r>
              <a:rPr lang="fr-FR" sz="1800" dirty="0" smtClean="0"/>
              <a:t>Rayon</a:t>
            </a:r>
          </a:p>
          <a:p>
            <a:pPr lvl="1"/>
            <a:r>
              <a:rPr lang="fr-FR" sz="1800" dirty="0" smtClean="0"/>
              <a:t>Texture (</a:t>
            </a:r>
            <a:r>
              <a:rPr lang="en-US" sz="1800" dirty="0"/>
              <a:t>standard deviation of gray-scale </a:t>
            </a:r>
            <a:r>
              <a:rPr lang="en-US" sz="1800" dirty="0" smtClean="0"/>
              <a:t>values)</a:t>
            </a:r>
          </a:p>
          <a:p>
            <a:pPr lvl="1"/>
            <a:r>
              <a:rPr lang="en-US" sz="1800" dirty="0" err="1" smtClean="0"/>
              <a:t>Périmetre</a:t>
            </a:r>
            <a:endParaRPr lang="en-US" sz="1800" dirty="0" smtClean="0"/>
          </a:p>
          <a:p>
            <a:pPr lvl="1"/>
            <a:r>
              <a:rPr lang="en-US" sz="1800" dirty="0" err="1" smtClean="0"/>
              <a:t>Superficie</a:t>
            </a:r>
            <a:endParaRPr lang="en-US" sz="1800" dirty="0" smtClean="0"/>
          </a:p>
          <a:p>
            <a:pPr lvl="1"/>
            <a:r>
              <a:rPr lang="en-US" sz="1800" dirty="0" smtClean="0"/>
              <a:t>Smoothness (variation du rayon)</a:t>
            </a:r>
          </a:p>
          <a:p>
            <a:pPr lvl="1"/>
            <a:r>
              <a:rPr lang="en-US" sz="1800" dirty="0" err="1" smtClean="0"/>
              <a:t>Compacité</a:t>
            </a:r>
            <a:r>
              <a:rPr lang="en-US" sz="1800" dirty="0" smtClean="0"/>
              <a:t> (perimeter**2 / </a:t>
            </a:r>
            <a:r>
              <a:rPr lang="en-US" sz="1800" dirty="0" err="1" smtClean="0"/>
              <a:t>superficie</a:t>
            </a:r>
            <a:r>
              <a:rPr lang="en-US" sz="1800" dirty="0" smtClean="0"/>
              <a:t> – 1)</a:t>
            </a:r>
          </a:p>
          <a:p>
            <a:pPr lvl="1"/>
            <a:r>
              <a:rPr lang="en-US" sz="1800" dirty="0" err="1" smtClean="0"/>
              <a:t>Concavité</a:t>
            </a:r>
            <a:r>
              <a:rPr lang="en-US" sz="1800" dirty="0" smtClean="0"/>
              <a:t> (</a:t>
            </a:r>
            <a:r>
              <a:rPr lang="en-US" sz="1800" dirty="0"/>
              <a:t>severity of concave portions of the </a:t>
            </a:r>
            <a:r>
              <a:rPr lang="en-US" sz="1800" dirty="0" smtClean="0"/>
              <a:t>contour)</a:t>
            </a:r>
          </a:p>
          <a:p>
            <a:pPr lvl="1"/>
            <a:r>
              <a:rPr lang="en-US" sz="1800" dirty="0" smtClean="0"/>
              <a:t>Points concaves (</a:t>
            </a:r>
            <a:r>
              <a:rPr lang="en-US" sz="1800" dirty="0" err="1" smtClean="0"/>
              <a:t>nombre</a:t>
            </a:r>
            <a:r>
              <a:rPr lang="en-US" sz="1800" dirty="0" smtClean="0"/>
              <a:t> de portion concave)</a:t>
            </a:r>
          </a:p>
          <a:p>
            <a:pPr lvl="1"/>
            <a:r>
              <a:rPr lang="en-US" sz="1800" dirty="0" err="1" smtClean="0"/>
              <a:t>Symetrie</a:t>
            </a:r>
            <a:endParaRPr lang="en-US" sz="1800" dirty="0" smtClean="0"/>
          </a:p>
          <a:p>
            <a:pPr lvl="1"/>
            <a:r>
              <a:rPr lang="en-US" sz="1800" dirty="0" smtClean="0"/>
              <a:t>Dimension </a:t>
            </a:r>
            <a:r>
              <a:rPr lang="en-US" sz="1800" dirty="0" err="1" smtClean="0"/>
              <a:t>Fractale</a:t>
            </a:r>
            <a:r>
              <a:rPr lang="en-US" sz="1800" dirty="0" smtClean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</a:t>
            </a:r>
            <a:r>
              <a:rPr lang="fr-FR" sz="1800" dirty="0" smtClean="0"/>
              <a:t>– 1)</a:t>
            </a:r>
            <a:endParaRPr lang="en-US" sz="18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00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3262</TotalTime>
  <Words>209</Words>
  <Application>Microsoft Office PowerPoint</Application>
  <PresentationFormat>Affichage à l'écran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Import de données</vt:lpstr>
      <vt:lpstr>Import de données</vt:lpstr>
      <vt:lpstr>MNIST</vt:lpstr>
      <vt:lpstr>Structure de la base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242</cp:revision>
  <dcterms:created xsi:type="dcterms:W3CDTF">2000-04-10T19:33:12Z</dcterms:created>
  <dcterms:modified xsi:type="dcterms:W3CDTF">2020-03-12T08:02:38Z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