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"/>
  </p:notesMasterIdLst>
  <p:handoutMasterIdLst>
    <p:handoutMasterId r:id="rId7"/>
  </p:handoutMasterIdLst>
  <p:sldIdLst>
    <p:sldId id="264" r:id="rId2"/>
    <p:sldId id="277" r:id="rId3"/>
    <p:sldId id="278" r:id="rId4"/>
    <p:sldId id="279" r:id="rId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6" d="100"/>
          <a:sy n="86" d="100"/>
        </p:scale>
        <p:origin x="13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12</a:t>
            </a:r>
            <a:endParaRPr lang="fr-FR" altLang="fr-FR" dirty="0"/>
          </a:p>
          <a:p>
            <a:pPr eaLnBrk="1" hangingPunct="1"/>
            <a:r>
              <a:rPr lang="fr-FR" altLang="fr-FR" dirty="0"/>
              <a:t>Transfert Learning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Réentrainement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Apprentissage avec de nouvelles données</a:t>
            </a:r>
          </a:p>
          <a:p>
            <a:r>
              <a:rPr lang="fr-FR" dirty="0"/>
              <a:t>Ajout d’une catégorie</a:t>
            </a:r>
          </a:p>
          <a:p>
            <a:pPr lvl="1"/>
            <a:r>
              <a:rPr lang="fr-FR" dirty="0"/>
              <a:t>Réutilisation d’un modèle existant</a:t>
            </a:r>
          </a:p>
        </p:txBody>
      </p:sp>
    </p:spTree>
    <p:extLst>
      <p:ext uri="{BB962C8B-B14F-4D97-AF65-F5344CB8AC3E}">
        <p14:creationId xmlns:p14="http://schemas.microsoft.com/office/powerpoint/2010/main" val="325661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B26A2-249F-4AA1-8871-6813CCCD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Clonage du réseau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3A2EB4-5179-44D7-B4C1-8D3EFDF0E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cloner et/ou modifier un réseau</a:t>
            </a:r>
          </a:p>
          <a:p>
            <a:r>
              <a:rPr lang="fr-FR" dirty="0"/>
              <a:t>Il est alors possible de transférer les poids</a:t>
            </a:r>
          </a:p>
          <a:p>
            <a:r>
              <a:rPr lang="fr-FR" dirty="0"/>
              <a:t>Le réentrainement total peut être long</a:t>
            </a:r>
          </a:p>
        </p:txBody>
      </p:sp>
    </p:spTree>
    <p:extLst>
      <p:ext uri="{BB962C8B-B14F-4D97-AF65-F5344CB8AC3E}">
        <p14:creationId xmlns:p14="http://schemas.microsoft.com/office/powerpoint/2010/main" val="301960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BB44D-E4CB-4243-92AC-CF91D144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Réentrainement partiel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EF0534-96E0-4462-8E0C-1E1C9198C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Certaines couches peuvent ne pas être réentraînées</a:t>
            </a:r>
          </a:p>
          <a:p>
            <a:r>
              <a:rPr lang="fr-FR" dirty="0"/>
              <a:t>La modification d'une couche nécessite le réentrainement des couches suivantes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894449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16837</TotalTime>
  <Words>66</Words>
  <Application>Microsoft Office PowerPoint</Application>
  <PresentationFormat>Affichage à l'écran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Monotype Sorts</vt:lpstr>
      <vt:lpstr>Times New Roman</vt:lpstr>
      <vt:lpstr>cvc</vt:lpstr>
      <vt:lpstr>Présentation PowerPoint</vt:lpstr>
      <vt:lpstr>Réentrainement</vt:lpstr>
      <vt:lpstr>Clonage du réseau</vt:lpstr>
      <vt:lpstr>Réentrainement partiel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497</cp:revision>
  <dcterms:created xsi:type="dcterms:W3CDTF">2000-04-10T19:33:12Z</dcterms:created>
  <dcterms:modified xsi:type="dcterms:W3CDTF">2020-07-09T07:17:45Z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