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85" r:id="rId7"/>
    <p:sldId id="280" r:id="rId8"/>
    <p:sldId id="278" r:id="rId9"/>
    <p:sldId id="287" r:id="rId10"/>
    <p:sldId id="286" r:id="rId11"/>
    <p:sldId id="279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91" d="100"/>
          <a:sy n="91" d="100"/>
        </p:scale>
        <p:origin x="12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Approches Hybrides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CC388-DA47-4F86-8B40-5AFC7E3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56DC5-3590-4755-A9E3-F7874DD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Data =&gt; RF</a:t>
            </a:r>
          </a:p>
          <a:p>
            <a:pPr marL="2743200" lvl="6" indent="0">
              <a:buNone/>
            </a:pPr>
            <a:r>
              <a:rPr lang="fr-FR" sz="2800" dirty="0"/>
              <a:t>          Merge =&gt; MLP</a:t>
            </a:r>
          </a:p>
          <a:p>
            <a:pPr marL="0" indent="0">
              <a:buNone/>
            </a:pPr>
            <a:r>
              <a:rPr lang="fr-FR" dirty="0"/>
              <a:t>Images =&gt; CNN</a:t>
            </a:r>
          </a:p>
          <a:p>
            <a:pPr marL="0" indent="0">
              <a:buNone/>
            </a:pPr>
            <a:r>
              <a:rPr lang="fr-FR" dirty="0"/>
              <a:t>	    =&gt;        + </a:t>
            </a:r>
            <a:r>
              <a:rPr lang="fr-FR"/>
              <a:t>RF &lt;= </a:t>
            </a:r>
            <a:r>
              <a:rPr lang="fr-FR" dirty="0" err="1"/>
              <a:t>Feature</a:t>
            </a:r>
            <a:r>
              <a:rPr lang="fr-FR" dirty="0"/>
              <a:t> importances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34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KVM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A45CD-5C60-463F-93D7-278AE793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Bottlenecks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8E629-2F42-4CF3-914B-502B3050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les </a:t>
            </a:r>
            <a:r>
              <a:rPr lang="fr-FR" dirty="0" err="1"/>
              <a:t>Bottlenecks</a:t>
            </a:r>
            <a:r>
              <a:rPr lang="fr-FR" dirty="0"/>
              <a:t> d'un réseau sur un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896362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Words>345</Words>
  <Application>Microsoft Office PowerPoint</Application>
  <PresentationFormat>Affichage à l'écran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Random Forest</vt:lpstr>
      <vt:lpstr>Exemple Iris</vt:lpstr>
      <vt:lpstr>Importances des features</vt:lpstr>
      <vt:lpstr>Importance Feature</vt:lpstr>
      <vt:lpstr>Bottlenecks</vt:lpstr>
      <vt:lpstr>Multi inputs &amp; outputs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351</cp:revision>
  <dcterms:created xsi:type="dcterms:W3CDTF">2000-04-10T19:33:12Z</dcterms:created>
  <dcterms:modified xsi:type="dcterms:W3CDTF">2020-07-09T07:21:39Z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