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05" r:id="rId37"/>
    <p:sldId id="306" r:id="rId38"/>
    <p:sldId id="361" r:id="rId39"/>
    <p:sldId id="349" r:id="rId40"/>
    <p:sldId id="351" r:id="rId41"/>
    <p:sldId id="352" r:id="rId42"/>
    <p:sldId id="354" r:id="rId43"/>
    <p:sldId id="355" r:id="rId44"/>
    <p:sldId id="356" r:id="rId45"/>
    <p:sldId id="357" r:id="rId46"/>
    <p:sldId id="362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Le </a:t>
            </a:r>
            <a:r>
              <a:rPr lang="fr-FR" sz="2400" dirty="0" err="1"/>
              <a:t>DropOut</a:t>
            </a:r>
            <a:r>
              <a:rPr lang="fr-FR" sz="2400" dirty="0"/>
              <a:t> désactive aléatoirement des perceptrons</a:t>
            </a:r>
          </a:p>
          <a:p>
            <a:pPr lvl="1"/>
            <a:r>
              <a:rPr lang="fr-FR" sz="2000" dirty="0"/>
              <a:t>Combat le surapprentissage</a:t>
            </a:r>
          </a:p>
          <a:p>
            <a:pPr lvl="1"/>
            <a:r>
              <a:rPr lang="fr-FR" sz="2000" dirty="0"/>
              <a:t>Evite d'être dépendant d'un neurone</a:t>
            </a:r>
          </a:p>
          <a:p>
            <a:pPr lvl="1"/>
            <a:r>
              <a:rPr lang="fr-FR" sz="2000" dirty="0"/>
              <a:t>Encourage le réseau dans son ensemble</a:t>
            </a:r>
          </a:p>
          <a:p>
            <a:pPr lvl="1"/>
            <a:r>
              <a:rPr lang="fr-FR" sz="2000" dirty="0"/>
              <a:t>Désactivé lors de l’inférence par </a:t>
            </a:r>
            <a:r>
              <a:rPr lang="fr-FR" sz="2000" dirty="0" err="1"/>
              <a:t>predict</a:t>
            </a:r>
            <a:r>
              <a:rPr lang="fr-FR" sz="2000" dirty="0"/>
              <a:t> et </a:t>
            </a:r>
            <a:r>
              <a:rPr lang="fr-FR" sz="2000" dirty="0" err="1"/>
              <a:t>evaluate</a:t>
            </a: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000" dirty="0"/>
              <a:t>Le </a:t>
            </a:r>
            <a:r>
              <a:rPr lang="fr-FR" sz="2000" dirty="0" err="1"/>
              <a:t>DropConnect</a:t>
            </a:r>
            <a:r>
              <a:rPr lang="fr-FR" sz="2000" dirty="0"/>
              <a:t> désactive aléatoirement un input</a:t>
            </a:r>
          </a:p>
          <a:p>
            <a:pPr lvl="1"/>
            <a:r>
              <a:rPr lang="fr-FR" sz="1800" dirty="0"/>
              <a:t>Assez identique au </a:t>
            </a:r>
            <a:r>
              <a:rPr lang="fr-FR" sz="1800" dirty="0" err="1"/>
              <a:t>DropOut</a:t>
            </a:r>
            <a:r>
              <a:rPr lang="fr-FR" sz="1800" dirty="0"/>
              <a:t> en moins puissant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05648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r>
              <a:rPr lang="fr-FR" dirty="0"/>
              <a:t>Répertoire d’installation :</a:t>
            </a:r>
          </a:p>
          <a:p>
            <a:pPr lvl="1"/>
            <a:r>
              <a:rPr lang="fr-FR" dirty="0"/>
              <a:t>C:\Program Files\NVIDIA GPU </a:t>
            </a:r>
            <a:r>
              <a:rPr lang="fr-FR" dirty="0" err="1"/>
              <a:t>Computing</a:t>
            </a:r>
            <a:r>
              <a:rPr lang="fr-FR" dirty="0"/>
              <a:t> Toolkit\CUDA\v11.2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C34B3-6A19-41D7-2EB2-30D68BF0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DA252F-7D45-04F7-A8E7-91B493B0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3875"/>
            <a:ext cx="3977609" cy="5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A16F4BE-AB11-645A-CBCC-7F123B7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24239</TotalTime>
  <Words>2057</Words>
  <Application>Microsoft Office PowerPoint</Application>
  <PresentationFormat>Affichage à l'écran (4:3)</PresentationFormat>
  <Paragraphs>324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526</cp:revision>
  <dcterms:created xsi:type="dcterms:W3CDTF">2000-04-10T19:33:12Z</dcterms:created>
  <dcterms:modified xsi:type="dcterms:W3CDTF">2023-10-24T13:07:30Z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