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361" r:id="rId3"/>
    <p:sldId id="365" r:id="rId4"/>
    <p:sldId id="360" r:id="rId5"/>
    <p:sldId id="362" r:id="rId6"/>
    <p:sldId id="364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17</a:t>
            </a:r>
          </a:p>
          <a:p>
            <a:pPr eaLnBrk="1" hangingPunct="1"/>
            <a:r>
              <a:rPr lang="fr-FR" altLang="fr-FR" dirty="0" err="1" smtClean="0"/>
              <a:t>Jupyter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locale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jupyter</a:t>
            </a:r>
            <a:endParaRPr lang="fr-FR" dirty="0" smtClean="0"/>
          </a:p>
          <a:p>
            <a:r>
              <a:rPr lang="fr-FR" dirty="0" err="1" smtClean="0"/>
              <a:t>jupyter</a:t>
            </a:r>
            <a:r>
              <a:rPr lang="fr-FR" dirty="0" smtClean="0"/>
              <a:t> notebook </a:t>
            </a:r>
            <a:r>
              <a:rPr lang="fr-FR" dirty="0" err="1" smtClean="0"/>
              <a:t>file.ipynb</a:t>
            </a:r>
            <a:endParaRPr lang="fr-FR" dirty="0" smtClean="0"/>
          </a:p>
          <a:p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</a:p>
          <a:p>
            <a:pPr lvl="1"/>
            <a:r>
              <a:rPr lang="fr-FR" dirty="0" smtClean="0"/>
              <a:t>Cliquer sur new pour créer un nouveau </a:t>
            </a:r>
            <a:r>
              <a:rPr lang="fr-FR" dirty="0" err="1" smtClean="0"/>
              <a:t>ipynb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94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Jupyter</a:t>
            </a:r>
            <a:r>
              <a:rPr lang="fr-FR" dirty="0" smtClean="0"/>
              <a:t> gratuite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Exécution Shell : préfixer la commande par !</a:t>
            </a:r>
          </a:p>
          <a:p>
            <a:pPr lvl="1"/>
            <a:r>
              <a:rPr lang="fr-FR" dirty="0"/>
              <a:t>!git clone https://github.com/cyrilvincent/DL /content/</a:t>
            </a:r>
            <a:r>
              <a:rPr lang="fr-FR" dirty="0" err="1"/>
              <a:t>sample_data</a:t>
            </a:r>
            <a:r>
              <a:rPr lang="fr-FR" dirty="0"/>
              <a:t>/git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32856"/>
            <a:ext cx="3571135" cy="29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miro.medium.com/max/1339/1*IQTYIAc7kqjKBfGJ7au1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" y="1225192"/>
            <a:ext cx="8640960" cy="5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0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Repl.it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Python online</a:t>
            </a:r>
          </a:p>
          <a:p>
            <a:r>
              <a:rPr lang="fr-FR" dirty="0" smtClean="0"/>
              <a:t>Compatible Git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8414759" cy="30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6781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16924</TotalTime>
  <Words>47</Words>
  <Application>Microsoft Office PowerPoint</Application>
  <PresentationFormat>Affichage à l'écran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Jupyter</vt:lpstr>
      <vt:lpstr>Exécution locale</vt:lpstr>
      <vt:lpstr>Google Colab</vt:lpstr>
      <vt:lpstr>Intégration matplotlib</vt:lpstr>
      <vt:lpstr>Repl.it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499</cp:revision>
  <dcterms:created xsi:type="dcterms:W3CDTF">2000-04-10T19:33:12Z</dcterms:created>
  <dcterms:modified xsi:type="dcterms:W3CDTF">2020-06-09T08:04:46Z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