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87" r:id="rId3"/>
    <p:sldId id="288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21</a:t>
            </a:r>
          </a:p>
          <a:p>
            <a:pPr eaLnBrk="1" hangingPunct="1"/>
            <a:r>
              <a:rPr lang="fr-FR" altLang="fr-FR" dirty="0" err="1"/>
              <a:t>MLOps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2985B-687B-D16D-9EE1-849AAF7B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MLOps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BDAB2-BAE5-6784-4DB4-D24CEA97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Portage du DevOps en ML</a:t>
            </a:r>
          </a:p>
        </p:txBody>
      </p:sp>
    </p:spTree>
    <p:extLst>
      <p:ext uri="{BB962C8B-B14F-4D97-AF65-F5344CB8AC3E}">
        <p14:creationId xmlns:p14="http://schemas.microsoft.com/office/powerpoint/2010/main" val="338922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398C-F1A4-4BB0-1925-F0B5388C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Requirements.txt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79003B-489B-D783-66F4-4058859F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–r </a:t>
            </a:r>
            <a:r>
              <a:rPr lang="fr-FR" err="1"/>
              <a:t>requirements</a:t>
            </a:r>
            <a:r>
              <a:rPr lang="fr-FR"/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253360518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16705</TotalTime>
  <Words>21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MLOps</vt:lpstr>
      <vt:lpstr>Requirements.txt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500</cp:revision>
  <dcterms:created xsi:type="dcterms:W3CDTF">2000-04-10T19:33:12Z</dcterms:created>
  <dcterms:modified xsi:type="dcterms:W3CDTF">2023-10-24T06:43:10Z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