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3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MatPlotLib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graphique 2D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matplotlib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766051" cy="504056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</TotalTime>
  <Words>23</Words>
  <Application>Microsoft Office PowerPoint</Application>
  <PresentationFormat>Affichage à l'écran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235</cp:revision>
  <dcterms:created xsi:type="dcterms:W3CDTF">2000-04-10T19:33:12Z</dcterms:created>
  <dcterms:modified xsi:type="dcterms:W3CDTF">2020-06-24T11:11:58Z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