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05" r:id="rId37"/>
    <p:sldId id="306" r:id="rId38"/>
    <p:sldId id="361" r:id="rId39"/>
    <p:sldId id="349" r:id="rId40"/>
    <p:sldId id="351" r:id="rId41"/>
    <p:sldId id="352" r:id="rId42"/>
    <p:sldId id="354" r:id="rId43"/>
    <p:sldId id="355" r:id="rId44"/>
    <p:sldId id="356" r:id="rId45"/>
    <p:sldId id="357" r:id="rId46"/>
    <p:sldId id="362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85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nb_in</a:t>
            </a:r>
            <a:r>
              <a:rPr lang="fr-FR" dirty="0"/>
              <a:t> + </a:t>
            </a:r>
            <a:r>
              <a:rPr lang="fr-FR" dirty="0" err="1"/>
              <a:t>nb_out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nb_in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nb_out</a:t>
            </a:r>
            <a:r>
              <a:rPr lang="fr-FR" dirty="0"/>
              <a:t> = nb output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  <a:p>
            <a:pPr lvl="1"/>
            <a:r>
              <a:rPr lang="fr-FR" sz="2000" dirty="0"/>
              <a:t>Si x &lt; médiane = f(x) = (x – médiane) / quartile</a:t>
            </a:r>
          </a:p>
          <a:p>
            <a:pPr lvl="1"/>
            <a:r>
              <a:rPr lang="fr-FR" sz="2000" dirty="0"/>
              <a:t>Si x &gt; médiane = f(x) = (x – médiane) / 0.75ile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keras2onnx</a:t>
            </a:r>
          </a:p>
          <a:p>
            <a:pPr lvl="1"/>
            <a:r>
              <a:rPr lang="fr-FR" dirty="0" err="1"/>
              <a:t>onnx_model</a:t>
            </a:r>
            <a:r>
              <a:rPr lang="fr-FR" dirty="0"/>
              <a:t> = keras2onnx.convert_keras(model, model.name)</a:t>
            </a:r>
          </a:p>
          <a:p>
            <a:pPr lvl="1"/>
            <a:r>
              <a:rPr lang="fr-FR" dirty="0"/>
              <a:t>keras2onnx.save_model(</a:t>
            </a:r>
            <a:r>
              <a:rPr lang="fr-FR" dirty="0" err="1"/>
              <a:t>onnx_model</a:t>
            </a:r>
            <a:r>
              <a:rPr lang="fr-FR" dirty="0"/>
              <a:t>, "</a:t>
            </a:r>
            <a:r>
              <a:rPr lang="fr-FR" dirty="0" err="1"/>
              <a:t>model.onnx</a:t>
            </a:r>
            <a:r>
              <a:rPr lang="fr-FR" dirty="0"/>
              <a:t>")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var pipeline = </a:t>
            </a:r>
            <a:r>
              <a:rPr lang="fr-FR" sz="2000" dirty="0" err="1"/>
              <a:t>mlContext.Transforms.ApplyOnnxModel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5564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r>
              <a:rPr lang="fr-FR" dirty="0"/>
              <a:t>Répertoire d’installation :</a:t>
            </a:r>
          </a:p>
          <a:p>
            <a:pPr lvl="1"/>
            <a:r>
              <a:rPr lang="fr-FR" dirty="0"/>
              <a:t>C:\Program Files\NVIDIA GPU </a:t>
            </a:r>
            <a:r>
              <a:rPr lang="fr-FR" dirty="0" err="1"/>
              <a:t>Computing</a:t>
            </a:r>
            <a:r>
              <a:rPr lang="fr-FR" dirty="0"/>
              <a:t> Toolkit\CUDA\v11.2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FC34B3-6A19-41D7-2EB2-30D68BF0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DA252F-7D45-04F7-A8E7-91B493B03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-242406"/>
            <a:ext cx="5328592" cy="710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A16F4BE-AB11-645A-CBCC-7F123B7A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2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24011</TotalTime>
  <Words>2057</Words>
  <Application>Microsoft Office PowerPoint</Application>
  <PresentationFormat>Affichage à l'écran (4:3)</PresentationFormat>
  <Paragraphs>323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Solidification du modèle</vt:lpstr>
      <vt:lpstr>Solidification du modèle</vt:lpstr>
      <vt:lpstr>ONNX</vt:lpstr>
      <vt:lpstr>Optimisation du loss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525</cp:revision>
  <dcterms:created xsi:type="dcterms:W3CDTF">2000-04-10T19:33:12Z</dcterms:created>
  <dcterms:modified xsi:type="dcterms:W3CDTF">2022-05-11T09:56:26Z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