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7" r:id="rId3"/>
    <p:sldId id="292" r:id="rId4"/>
    <p:sldId id="291" r:id="rId5"/>
    <p:sldId id="288" r:id="rId6"/>
    <p:sldId id="293" r:id="rId7"/>
    <p:sldId id="294" r:id="rId8"/>
    <p:sldId id="295" r:id="rId9"/>
    <p:sldId id="315" r:id="rId10"/>
    <p:sldId id="31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14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TensorFlow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Regression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30" y="399822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Modèle DNN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Deep Neural Network</a:t>
            </a:r>
          </a:p>
          <a:p>
            <a:r>
              <a:rPr lang="fr-FR" smtClean="0"/>
              <a:t>Les réseaux neuronaux sont implémentés dans les Estimator TF</a:t>
            </a:r>
          </a:p>
          <a:p>
            <a:pPr lvl="1"/>
            <a:r>
              <a:rPr lang="fr-FR" smtClean="0"/>
              <a:t>DNNClassifier</a:t>
            </a:r>
          </a:p>
          <a:p>
            <a:r>
              <a:rPr lang="fr-FR" smtClean="0"/>
              <a:t>Difficiles à utiliser</a:t>
            </a:r>
          </a:p>
          <a:p>
            <a:r>
              <a:rPr lang="fr-FR" smtClean="0"/>
              <a:t>Préférer Keras</a:t>
            </a:r>
          </a:p>
          <a:p>
            <a:pPr lvl="1"/>
            <a:endParaRPr lang="fr-FR"/>
          </a:p>
        </p:txBody>
      </p:sp>
      <p:pic>
        <p:nvPicPr>
          <p:cNvPr id="1026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50470"/>
            <a:ext cx="3600400" cy="39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1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Estimators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Estimators</a:t>
            </a:r>
            <a:r>
              <a:rPr lang="fr-FR" dirty="0" smtClean="0"/>
              <a:t> est une API de haut niveau</a:t>
            </a:r>
          </a:p>
          <a:p>
            <a:r>
              <a:rPr lang="fr-FR" dirty="0" smtClean="0"/>
              <a:t>Encapsule les actions suivantes</a:t>
            </a:r>
          </a:p>
          <a:p>
            <a:pPr lvl="1"/>
            <a:r>
              <a:rPr lang="fr-FR" dirty="0" smtClean="0"/>
              <a:t>Training</a:t>
            </a:r>
          </a:p>
          <a:p>
            <a:pPr lvl="1"/>
            <a:r>
              <a:rPr lang="fr-FR" dirty="0" smtClean="0"/>
              <a:t>Evaluation</a:t>
            </a:r>
          </a:p>
          <a:p>
            <a:pPr lvl="1"/>
            <a:r>
              <a:rPr lang="fr-FR" dirty="0" err="1" smtClean="0"/>
              <a:t>Prediction</a:t>
            </a:r>
            <a:endParaRPr lang="fr-FR" dirty="0" smtClean="0"/>
          </a:p>
          <a:p>
            <a:pPr lvl="1"/>
            <a:r>
              <a:rPr lang="fr-FR" dirty="0" smtClean="0"/>
              <a:t>Export</a:t>
            </a:r>
          </a:p>
          <a:p>
            <a:endParaRPr lang="fr-FR" dirty="0" smtClean="0"/>
          </a:p>
          <a:p>
            <a:r>
              <a:rPr lang="fr-FR" dirty="0" smtClean="0"/>
              <a:t>Compatibles CPU, GPU, TPU,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1266" name="Picture 2" descr="https://cdn-images-1.medium.com/max/1600/1*Mn6sIkeGOfRw6myY3EA22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98" y="2492896"/>
            <a:ext cx="443420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2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modèle il faut lui indiquer la liste des colonnes et les types du modèle</a:t>
            </a:r>
          </a:p>
          <a:p>
            <a:endParaRPr lang="fr-FR" dirty="0" smtClean="0"/>
          </a:p>
          <a:p>
            <a:pPr marL="40005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feature_columns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tf.feature_column.numeric_column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(key="surface"),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tf.feature_column.numeric_column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(key="loyer"),</a:t>
            </a:r>
          </a:p>
          <a:p>
            <a:pPr marL="40005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prendre le modèle le plus simple</a:t>
            </a:r>
          </a:p>
          <a:p>
            <a:r>
              <a:rPr lang="fr-FR" dirty="0" err="1" smtClean="0"/>
              <a:t>LinearRegressor</a:t>
            </a:r>
            <a:endParaRPr lang="fr-FR" dirty="0" smtClean="0"/>
          </a:p>
          <a:p>
            <a:pPr marL="457200" lvl="1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tf.estimator.LinearRegressor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feature_columns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195" name="Picture 3" descr="https://1.bp.blogspot.com/-njTtnjOq_cE/Wbe772URrgI/AAAAAAAAD1Y/h1mWj6MGSzYg_KDuVXWBYeNqA4z5WRSpACLcBGAs/s1600/imag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120680" cy="31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Importing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</a:t>
            </a:r>
            <a:r>
              <a:rPr lang="fr-FR" dirty="0" err="1" smtClean="0"/>
              <a:t>estimator</a:t>
            </a:r>
            <a:r>
              <a:rPr lang="fr-FR" dirty="0" smtClean="0"/>
              <a:t> à besoin d'un </a:t>
            </a:r>
            <a:r>
              <a:rPr lang="fr-FR" dirty="0" err="1" smtClean="0"/>
              <a:t>dataset</a:t>
            </a:r>
            <a:r>
              <a:rPr lang="fr-FR" dirty="0" smtClean="0"/>
              <a:t> pour fonctionner</a:t>
            </a:r>
          </a:p>
          <a:p>
            <a:pPr lvl="1"/>
            <a:r>
              <a:rPr lang="fr-FR" dirty="0" smtClean="0"/>
              <a:t>Hors ce </a:t>
            </a:r>
            <a:r>
              <a:rPr lang="fr-FR" dirty="0" err="1" smtClean="0"/>
              <a:t>dataset</a:t>
            </a:r>
            <a:r>
              <a:rPr lang="fr-FR" dirty="0" smtClean="0"/>
              <a:t> peut être un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Il faut donc encapsuler le code de création du (des) </a:t>
            </a:r>
            <a:r>
              <a:rPr lang="fr-FR" dirty="0" err="1" smtClean="0"/>
              <a:t>dataset</a:t>
            </a:r>
            <a:r>
              <a:rPr lang="fr-FR" dirty="0" smtClean="0"/>
              <a:t>(s) dans des fonctions callback</a:t>
            </a:r>
          </a:p>
          <a:p>
            <a:pPr lvl="1"/>
            <a:r>
              <a:rPr lang="fr-FR" dirty="0" err="1" smtClean="0"/>
              <a:t>input_fn</a:t>
            </a:r>
            <a:endParaRPr lang="fr-FR" dirty="0" smtClean="0"/>
          </a:p>
          <a:p>
            <a:pPr lvl="1"/>
            <a:r>
              <a:rPr lang="fr-FR" dirty="0" smtClean="0"/>
              <a:t>Cette fonction doit retourner un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labelisé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1209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Entrainement du modèle</a:t>
            </a:r>
          </a:p>
          <a:p>
            <a:pPr lvl="1"/>
            <a:r>
              <a:rPr lang="fr-FR" dirty="0" smtClean="0"/>
              <a:t>Utilise </a:t>
            </a:r>
            <a:r>
              <a:rPr lang="fr-FR" dirty="0" err="1" smtClean="0"/>
              <a:t>input_fn</a:t>
            </a:r>
            <a:r>
              <a:rPr lang="fr-FR" dirty="0" smtClean="0"/>
              <a:t> qui créer l'</a:t>
            </a:r>
            <a:r>
              <a:rPr lang="fr-FR" dirty="0" err="1" smtClean="0"/>
              <a:t>itérateur</a:t>
            </a:r>
            <a:r>
              <a:rPr lang="fr-FR" dirty="0" smtClean="0"/>
              <a:t> du </a:t>
            </a:r>
            <a:r>
              <a:rPr lang="fr-FR" dirty="0" err="1" smtClean="0"/>
              <a:t>dataset</a:t>
            </a:r>
            <a:r>
              <a:rPr lang="fr-FR" dirty="0" smtClean="0"/>
              <a:t> par batch</a:t>
            </a:r>
          </a:p>
          <a:p>
            <a:pPr lvl="1"/>
            <a:r>
              <a:rPr lang="fr-FR" dirty="0" err="1"/>
              <a:t>model.train</a:t>
            </a:r>
            <a:r>
              <a:rPr lang="fr-FR" dirty="0"/>
              <a:t>(</a:t>
            </a:r>
            <a:r>
              <a:rPr lang="fr-FR" dirty="0" err="1"/>
              <a:t>input_fn</a:t>
            </a:r>
            <a:r>
              <a:rPr lang="fr-FR" dirty="0"/>
              <a:t>=</a:t>
            </a:r>
            <a:r>
              <a:rPr lang="fr-FR" dirty="0" err="1"/>
              <a:t>lambda:input_fn</a:t>
            </a:r>
            <a:r>
              <a:rPr lang="fr-FR" dirty="0"/>
              <a:t>(</a:t>
            </a:r>
            <a:r>
              <a:rPr lang="fr-FR" dirty="0" err="1"/>
              <a:t>filename</a:t>
            </a:r>
            <a:r>
              <a:rPr lang="fr-FR" dirty="0" smtClean="0"/>
              <a:t>))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045333"/>
            <a:ext cx="2882058" cy="17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 entrainé et retourne un dictionnaire d'erreur (</a:t>
            </a:r>
            <a:r>
              <a:rPr lang="fr-FR" dirty="0" err="1" smtClean="0"/>
              <a:t>loss</a:t>
            </a:r>
            <a:r>
              <a:rPr lang="fr-FR" dirty="0" smtClean="0"/>
              <a:t>)</a:t>
            </a:r>
          </a:p>
          <a:p>
            <a:pPr lvl="1"/>
            <a:r>
              <a:rPr lang="en-US" dirty="0"/>
              <a:t>{'</a:t>
            </a:r>
            <a:r>
              <a:rPr lang="en-US" dirty="0" err="1"/>
              <a:t>average_loss</a:t>
            </a:r>
            <a:r>
              <a:rPr lang="en-US" dirty="0"/>
              <a:t>': 11609.272, 'label/mean': 63.236698, 'loss': 351502.97, 'prediction/mean': -20.344597, '</a:t>
            </a:r>
            <a:r>
              <a:rPr lang="en-US" dirty="0" err="1"/>
              <a:t>global_step</a:t>
            </a:r>
            <a:r>
              <a:rPr lang="en-US" dirty="0"/>
              <a:t>': 18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Cette</a:t>
            </a:r>
            <a:r>
              <a:rPr lang="en-US" dirty="0" smtClean="0"/>
              <a:t> function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lente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possible de la </a:t>
            </a:r>
            <a:r>
              <a:rPr lang="en-US" dirty="0" err="1" smtClean="0"/>
              <a:t>chainer</a:t>
            </a:r>
            <a:r>
              <a:rPr lang="en-US" dirty="0" smtClean="0"/>
              <a:t> avec train</a:t>
            </a:r>
          </a:p>
          <a:p>
            <a:pPr lvl="1"/>
            <a:r>
              <a:rPr lang="en-US" dirty="0" err="1" smtClean="0"/>
              <a:t>train_and_evaluate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preferable de </a:t>
            </a:r>
            <a:r>
              <a:rPr lang="en-US" dirty="0" err="1" smtClean="0"/>
              <a:t>différentier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du dataset  pour le training et pour le testing</a:t>
            </a:r>
          </a:p>
          <a:p>
            <a:pPr lvl="1"/>
            <a:r>
              <a:rPr lang="en-US" dirty="0" err="1" smtClean="0"/>
              <a:t>train_dataset_fn</a:t>
            </a:r>
            <a:r>
              <a:rPr lang="en-US" dirty="0" smtClean="0"/>
              <a:t> et </a:t>
            </a:r>
            <a:r>
              <a:rPr lang="en-US" dirty="0" err="1" smtClean="0"/>
              <a:t>test_dataset_fn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40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Prédit les données du modèle entrainé</a:t>
            </a:r>
          </a:p>
          <a:p>
            <a:pPr lvl="1"/>
            <a:r>
              <a:rPr lang="fr-FR" dirty="0" smtClean="0"/>
              <a:t>En général sur un jeux de test</a:t>
            </a:r>
          </a:p>
          <a:p>
            <a:r>
              <a:rPr lang="fr-FR" dirty="0" err="1" smtClean="0"/>
              <a:t>predict_results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input_fn</a:t>
            </a:r>
            <a:r>
              <a:rPr lang="fr-FR" dirty="0"/>
              <a:t>=</a:t>
            </a:r>
            <a:r>
              <a:rPr lang="fr-FR" dirty="0" err="1"/>
              <a:t>lambda:input_fn</a:t>
            </a:r>
            <a:r>
              <a:rPr lang="fr-FR" dirty="0"/>
              <a:t>(</a:t>
            </a:r>
            <a:r>
              <a:rPr lang="fr-FR" dirty="0" err="1"/>
              <a:t>filename</a:t>
            </a:r>
            <a:r>
              <a:rPr lang="fr-F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2789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 et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ne </a:t>
            </a:r>
            <a:r>
              <a:rPr lang="fr-FR" dirty="0" err="1" smtClean="0"/>
              <a:t>parmet</a:t>
            </a:r>
            <a:r>
              <a:rPr lang="fr-FR" dirty="0" smtClean="0"/>
              <a:t> pas (en dehors de </a:t>
            </a:r>
            <a:r>
              <a:rPr lang="fr-FR" dirty="0" err="1" smtClean="0"/>
              <a:t>Keras</a:t>
            </a:r>
            <a:r>
              <a:rPr lang="fr-FR" dirty="0" smtClean="0"/>
              <a:t>) de facilement splitter les </a:t>
            </a:r>
            <a:r>
              <a:rPr lang="fr-FR" dirty="0" err="1" smtClean="0"/>
              <a:t>datasets</a:t>
            </a:r>
            <a:endParaRPr lang="fr-FR" dirty="0" smtClean="0"/>
          </a:p>
          <a:p>
            <a:r>
              <a:rPr lang="fr-FR" dirty="0" smtClean="0"/>
              <a:t>Il faut donc créer 2 </a:t>
            </a:r>
            <a:r>
              <a:rPr lang="fr-FR" dirty="0" err="1" smtClean="0"/>
              <a:t>input_fn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input_train_fn</a:t>
            </a:r>
            <a:r>
              <a:rPr lang="fr-FR" dirty="0" smtClean="0"/>
              <a:t> et </a:t>
            </a:r>
            <a:r>
              <a:rPr lang="fr-FR" dirty="0" err="1" smtClean="0"/>
              <a:t>input_test_fn</a:t>
            </a:r>
            <a:r>
              <a:rPr lang="fr-FR" dirty="0" smtClean="0"/>
              <a:t> pour séparer les 2 </a:t>
            </a:r>
            <a:r>
              <a:rPr lang="fr-FR" dirty="0" err="1" smtClean="0"/>
              <a:t>datasets</a:t>
            </a:r>
            <a:endParaRPr lang="fr-FR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0408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16214</TotalTime>
  <Words>281</Words>
  <Application>Microsoft Office PowerPoint</Application>
  <PresentationFormat>Affichage à l'écran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Monotype Sorts</vt:lpstr>
      <vt:lpstr>Times New Roman</vt:lpstr>
      <vt:lpstr>cvc</vt:lpstr>
      <vt:lpstr>Présentation PowerPoint</vt:lpstr>
      <vt:lpstr>Estimators</vt:lpstr>
      <vt:lpstr>Features columns</vt:lpstr>
      <vt:lpstr>Création du modèle</vt:lpstr>
      <vt:lpstr>Importing Functions</vt:lpstr>
      <vt:lpstr>Train</vt:lpstr>
      <vt:lpstr>Evaluate</vt:lpstr>
      <vt:lpstr>Predict</vt:lpstr>
      <vt:lpstr>Training Set et Testing Set</vt:lpstr>
      <vt:lpstr>Modèle DNN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466</cp:revision>
  <dcterms:created xsi:type="dcterms:W3CDTF">2000-04-10T19:33:12Z</dcterms:created>
  <dcterms:modified xsi:type="dcterms:W3CDTF">2019-06-05T10:46:27Z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