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64" r:id="rId2"/>
    <p:sldId id="271" r:id="rId3"/>
    <p:sldId id="297" r:id="rId4"/>
    <p:sldId id="298" r:id="rId5"/>
    <p:sldId id="299" r:id="rId6"/>
    <p:sldId id="300" r:id="rId7"/>
    <p:sldId id="301" r:id="rId8"/>
    <p:sldId id="302" r:id="rId9"/>
    <p:sldId id="316" r:id="rId10"/>
    <p:sldId id="303" r:id="rId11"/>
    <p:sldId id="304" r:id="rId12"/>
    <p:sldId id="305" r:id="rId13"/>
    <p:sldId id="306" r:id="rId14"/>
    <p:sldId id="320" r:id="rId15"/>
    <p:sldId id="318" r:id="rId16"/>
    <p:sldId id="319" r:id="rId17"/>
    <p:sldId id="321" r:id="rId18"/>
    <p:sldId id="322" r:id="rId19"/>
    <p:sldId id="323" r:id="rId20"/>
    <p:sldId id="324" r:id="rId21"/>
    <p:sldId id="325" r:id="rId2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01" d="100"/>
          <a:sy n="101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25</a:t>
            </a:r>
          </a:p>
          <a:p>
            <a:pPr eaLnBrk="1" hangingPunct="1"/>
            <a:r>
              <a:rPr lang="fr-FR" altLang="fr-FR" smtClean="0"/>
              <a:t>Keras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31592"/>
            <a:ext cx="259080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</a:t>
            </a:r>
          </a:p>
          <a:p>
            <a:pPr lvl="1"/>
            <a:r>
              <a:rPr lang="fr-FR" dirty="0" smtClean="0"/>
              <a:t>Identique à </a:t>
            </a:r>
            <a:r>
              <a:rPr lang="fr-FR" dirty="0" err="1" smtClean="0"/>
              <a:t>tf.evaluate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Prédiction</a:t>
            </a:r>
          </a:p>
          <a:p>
            <a:pPr lvl="1"/>
            <a:r>
              <a:rPr lang="fr-FR" dirty="0" err="1" smtClean="0"/>
              <a:t>tf.predict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</p:txBody>
      </p:sp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modèle est sauvegardable</a:t>
            </a:r>
          </a:p>
          <a:p>
            <a:pPr lvl="1"/>
            <a:r>
              <a:rPr lang="fr-FR" smtClean="0"/>
              <a:t>Assez petit</a:t>
            </a:r>
          </a:p>
          <a:p>
            <a:pPr lvl="1"/>
            <a:r>
              <a:rPr lang="fr-FR" smtClean="0"/>
              <a:t>Incompatible Pickle (non sérialisable)</a:t>
            </a:r>
          </a:p>
          <a:p>
            <a:r>
              <a:rPr lang="fr-FR" smtClean="0"/>
              <a:t>Il est possible de sauvegarder uniquement les poids des tensors</a:t>
            </a:r>
          </a:p>
          <a:p>
            <a:pPr lvl="1"/>
            <a:r>
              <a:rPr lang="fr-FR" smtClean="0"/>
              <a:t>Le réseaux (Dense) doit être présent dans le code</a:t>
            </a:r>
          </a:p>
          <a:p>
            <a:pPr lvl="1"/>
            <a:endParaRPr lang="fr-FR"/>
          </a:p>
          <a:p>
            <a:pPr lvl="1"/>
            <a:endParaRPr lang="fr-FR" smtClean="0"/>
          </a:p>
          <a:p>
            <a:pPr lvl="1"/>
            <a:endParaRPr lang="fr-FR"/>
          </a:p>
          <a:p>
            <a:pPr lvl="1"/>
            <a:r>
              <a:rPr lang="fr-FR" smtClean="0"/>
              <a:t>Le format H5 est compatible Keras et donc portable</a:t>
            </a:r>
          </a:p>
          <a:p>
            <a:pPr lvl="2"/>
            <a:r>
              <a:rPr lang="fr-FR" smtClean="0"/>
              <a:t>Contrairement au format par défaut</a:t>
            </a:r>
          </a:p>
          <a:p>
            <a:pPr lvl="2"/>
            <a:r>
              <a:rPr lang="fr-FR" smtClean="0"/>
              <a:t>Requiert h5py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4293096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Il est possible de sauvegarder la configuration du modèle</a:t>
            </a:r>
          </a:p>
          <a:p>
            <a:pPr lvl="1"/>
            <a:r>
              <a:rPr lang="fr-FR" smtClean="0"/>
              <a:t>Portable</a:t>
            </a:r>
          </a:p>
          <a:p>
            <a:pPr lvl="1"/>
            <a:r>
              <a:rPr lang="fr-FR" smtClean="0"/>
              <a:t>JSON</a:t>
            </a:r>
          </a:p>
          <a:p>
            <a:pPr lvl="1"/>
            <a:r>
              <a:rPr lang="fr-FR"/>
              <a:t>json_string = model.to_json</a:t>
            </a:r>
            <a:r>
              <a:rPr lang="fr-FR" smtClean="0"/>
              <a:t>()</a:t>
            </a:r>
          </a:p>
          <a:p>
            <a:r>
              <a:rPr lang="fr-FR" smtClean="0"/>
              <a:t>Il est possible de sauvegarder entièrement le modèle</a:t>
            </a:r>
          </a:p>
          <a:p>
            <a:pPr lvl="1"/>
            <a:r>
              <a:rPr lang="fr-FR" smtClean="0"/>
              <a:t>Uniquement Keras H5</a:t>
            </a:r>
          </a:p>
          <a:p>
            <a:pPr lvl="1"/>
            <a:r>
              <a:rPr lang="fr-FR" smtClean="0"/>
              <a:t>model.save(file.h5)</a:t>
            </a:r>
          </a:p>
          <a:p>
            <a:pPr lvl="1"/>
            <a:r>
              <a:rPr lang="fr-FR"/>
              <a:t>model = </a:t>
            </a:r>
            <a:r>
              <a:rPr lang="fr-FR" smtClean="0"/>
              <a:t>tf.keras.models.load_model(file.h5)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et </a:t>
            </a:r>
            <a:r>
              <a:rPr lang="fr-FR" dirty="0" err="1" smtClean="0"/>
              <a:t>ScikitLearn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fonctionne avec </a:t>
            </a:r>
            <a:r>
              <a:rPr lang="fr-FR" dirty="0" err="1" smtClean="0"/>
              <a:t>SKLearn</a:t>
            </a:r>
            <a:endParaRPr lang="fr-FR" dirty="0" smtClean="0"/>
          </a:p>
          <a:p>
            <a:r>
              <a:rPr lang="fr-FR" dirty="0" smtClean="0"/>
              <a:t>Obligatoire pour récupérer le *.h5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0" y="2636912"/>
            <a:ext cx="8686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Cross </a:t>
            </a:r>
            <a:r>
              <a:rPr lang="fr-FR" dirty="0" err="1" smtClean="0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méthode de calcul du </a:t>
            </a:r>
            <a:r>
              <a:rPr lang="fr-FR" dirty="0" err="1" smtClean="0"/>
              <a:t>loss</a:t>
            </a:r>
            <a:r>
              <a:rPr lang="fr-FR" dirty="0" smtClean="0"/>
              <a:t> est très importante</a:t>
            </a:r>
          </a:p>
          <a:p>
            <a:pPr lvl="1"/>
            <a:r>
              <a:rPr lang="fr-FR" dirty="0" smtClean="0"/>
              <a:t>Si le nombre de catégorie est faible (&lt;3) la méthode </a:t>
            </a:r>
            <a:r>
              <a:rPr lang="fr-FR" dirty="0" err="1" smtClean="0"/>
              <a:t>mse</a:t>
            </a:r>
            <a:r>
              <a:rPr lang="fr-FR" dirty="0" smtClean="0"/>
              <a:t> est convenable</a:t>
            </a:r>
          </a:p>
          <a:p>
            <a:r>
              <a:rPr lang="fr-FR" dirty="0" smtClean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 smtClean="0"/>
              <a:t>Entropy</a:t>
            </a:r>
            <a:r>
              <a:rPr lang="fr-FR" dirty="0" smtClean="0"/>
              <a:t> est meilleure</a:t>
            </a:r>
          </a:p>
          <a:p>
            <a:pPr lvl="1"/>
            <a:r>
              <a:rPr lang="fr-FR" dirty="0" smtClean="0"/>
              <a:t>Utilise le </a:t>
            </a:r>
            <a:r>
              <a:rPr lang="fr-FR" dirty="0" err="1" smtClean="0"/>
              <a:t>loss</a:t>
            </a:r>
            <a:r>
              <a:rPr lang="fr-FR" dirty="0" smtClean="0"/>
              <a:t> par Cross </a:t>
            </a:r>
            <a:r>
              <a:rPr lang="fr-FR" dirty="0" err="1" smtClean="0"/>
              <a:t>Entropy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Puis applique une matrice de catégorisation (</a:t>
            </a:r>
            <a:r>
              <a:rPr lang="fr-FR" dirty="0" err="1" smtClean="0"/>
              <a:t>to_categorical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BinaryCrossEntropy</a:t>
            </a:r>
            <a:r>
              <a:rPr lang="fr-FR" dirty="0" smtClean="0"/>
              <a:t> marche mieux s'il y a uniquement 2 catégories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Convertit un vecteur de labels en matrice</a:t>
            </a:r>
          </a:p>
          <a:p>
            <a:pPr lvl="1"/>
            <a:r>
              <a:rPr lang="fr-FR" dirty="0" smtClean="0"/>
              <a:t>Utile pour le calcul du </a:t>
            </a:r>
            <a:r>
              <a:rPr lang="fr-FR" dirty="0" err="1" smtClean="0"/>
              <a:t>loss</a:t>
            </a:r>
            <a:r>
              <a:rPr lang="fr-FR" dirty="0" smtClean="0"/>
              <a:t> par </a:t>
            </a:r>
            <a:r>
              <a:rPr lang="fr-FR" dirty="0" err="1" smtClean="0"/>
              <a:t>categorical_crossentropy</a:t>
            </a:r>
            <a:endParaRPr lang="fr-FR" dirty="0" smtClean="0"/>
          </a:p>
          <a:p>
            <a:pPr lvl="1"/>
            <a:r>
              <a:rPr lang="fr-FR" dirty="0" smtClean="0"/>
              <a:t>Par exemple, supposons 5 labels sur 3 classes</a:t>
            </a:r>
          </a:p>
          <a:p>
            <a:pPr lvl="1"/>
            <a:r>
              <a:rPr lang="fr-FR" dirty="0" smtClean="0"/>
              <a:t>labels = </a:t>
            </a:r>
            <a:r>
              <a:rPr lang="en-US" dirty="0"/>
              <a:t>array([0, 2, 1, 2, 0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obtient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Les distances du loss pour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/>
              <a:t> </a:t>
            </a:r>
            <a:r>
              <a:rPr lang="en-US" dirty="0" err="1" smtClean="0"/>
              <a:t>égales</a:t>
            </a:r>
            <a:r>
              <a:rPr lang="en-US" dirty="0" smtClean="0"/>
              <a:t> à 1</a:t>
            </a:r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en 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+ Pandas est largement plus simple que les </a:t>
            </a:r>
            <a:r>
              <a:rPr lang="fr-FR" dirty="0" err="1" smtClean="0"/>
              <a:t>Estimators</a:t>
            </a:r>
            <a:r>
              <a:rPr lang="fr-FR" dirty="0" smtClean="0"/>
              <a:t> TF</a:t>
            </a:r>
          </a:p>
          <a:p>
            <a:r>
              <a:rPr lang="fr-FR" dirty="0" smtClean="0"/>
              <a:t>Cependant les data sont en mémoire</a:t>
            </a:r>
          </a:p>
          <a:p>
            <a:r>
              <a:rPr lang="fr-FR" dirty="0" smtClean="0"/>
              <a:t>Il est possible d'utiliser </a:t>
            </a:r>
            <a:r>
              <a:rPr lang="fr-FR" dirty="0" err="1" smtClean="0"/>
              <a:t>Keras</a:t>
            </a:r>
            <a:r>
              <a:rPr lang="fr-FR" dirty="0" smtClean="0"/>
              <a:t> avec les </a:t>
            </a:r>
            <a:r>
              <a:rPr lang="fr-FR" dirty="0" err="1" smtClean="0"/>
              <a:t>input_fn</a:t>
            </a:r>
            <a:endParaRPr lang="fr-FR" dirty="0" smtClean="0"/>
          </a:p>
          <a:p>
            <a:pPr lvl="1"/>
            <a:r>
              <a:rPr lang="fr-FR" dirty="0" smtClean="0"/>
              <a:t>Il suffit de renseigner </a:t>
            </a:r>
            <a:r>
              <a:rPr lang="fr-FR" dirty="0" err="1" smtClean="0"/>
              <a:t>input_fn</a:t>
            </a:r>
            <a:r>
              <a:rPr lang="fr-FR" dirty="0" smtClean="0"/>
              <a:t> dans train</a:t>
            </a:r>
          </a:p>
          <a:p>
            <a:pPr lvl="1"/>
            <a:r>
              <a:rPr lang="fr-FR" dirty="0" err="1"/>
              <a:t>keras_estimator.train</a:t>
            </a:r>
            <a:r>
              <a:rPr lang="fr-FR" dirty="0"/>
              <a:t>(</a:t>
            </a:r>
            <a:r>
              <a:rPr lang="fr-FR" dirty="0" err="1"/>
              <a:t>input_fn</a:t>
            </a:r>
            <a:r>
              <a:rPr lang="fr-FR" dirty="0"/>
              <a:t>=</a:t>
            </a:r>
            <a:r>
              <a:rPr lang="fr-FR" dirty="0" err="1"/>
              <a:t>input_fn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=10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Attention le code devient plus complexe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6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permet de faire une randomisation sans </a:t>
            </a:r>
            <a:r>
              <a:rPr lang="fr-FR" dirty="0" err="1" smtClean="0"/>
              <a:t>SKLearn</a:t>
            </a:r>
            <a:endParaRPr lang="fr-FR" dirty="0" smtClean="0"/>
          </a:p>
          <a:p>
            <a:pPr lvl="1"/>
            <a:r>
              <a:rPr lang="fr-FR" dirty="0" smtClean="0"/>
              <a:t>fit(</a:t>
            </a:r>
            <a:r>
              <a:rPr lang="fr-FR" dirty="0" err="1" smtClean="0"/>
              <a:t>validation_split</a:t>
            </a:r>
            <a:r>
              <a:rPr lang="fr-FR" dirty="0" smtClean="0"/>
              <a:t> = 0.8)</a:t>
            </a:r>
          </a:p>
          <a:p>
            <a:pPr lvl="1"/>
            <a:r>
              <a:rPr lang="fr-FR" dirty="0" smtClean="0"/>
              <a:t>ou fit(</a:t>
            </a:r>
            <a:r>
              <a:rPr lang="fr-FR" dirty="0" err="1" smtClean="0"/>
              <a:t>validation_data</a:t>
            </a:r>
            <a:r>
              <a:rPr lang="fr-FR" dirty="0" smtClean="0"/>
              <a:t>) qui permet de calculer le score sur le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smtClean="0"/>
              <a:t>set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734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Normalisation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TF permet de normaliser les données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scaler(x):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mean = 3.04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 = 1.2</a:t>
            </a:r>
          </a:p>
          <a:p>
            <a:pPr marL="457200" lvl="1" indent="0">
              <a:buNone/>
            </a:pPr>
            <a:r>
              <a:rPr lang="en-US" dirty="0"/>
              <a:t>  return </a:t>
            </a:r>
            <a:r>
              <a:rPr lang="en-US" dirty="0" smtClean="0"/>
              <a:t>(x - </a:t>
            </a:r>
            <a:r>
              <a:rPr lang="en-US" dirty="0"/>
              <a:t>mean)/</a:t>
            </a:r>
            <a:r>
              <a:rPr lang="en-US" dirty="0" err="1"/>
              <a:t>std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normalized_feature</a:t>
            </a:r>
            <a:r>
              <a:rPr lang="en-US" dirty="0"/>
              <a:t> = </a:t>
            </a:r>
            <a:r>
              <a:rPr lang="en-US" dirty="0" err="1"/>
              <a:t>tf.feature_column.numeric_column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feature_name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 smtClean="0"/>
              <a:t>normalizer_fn</a:t>
            </a:r>
            <a:r>
              <a:rPr lang="en-US" dirty="0" smtClean="0"/>
              <a:t>=scaler)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1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</a:t>
            </a:r>
            <a:r>
              <a:rPr lang="fr-FR" dirty="0" smtClean="0"/>
              <a:t>API Python portable qui permet d'effectuer du </a:t>
            </a:r>
            <a:r>
              <a:rPr lang="fr-FR" dirty="0" err="1" smtClean="0"/>
              <a:t>Deep</a:t>
            </a:r>
            <a:r>
              <a:rPr lang="fr-FR" dirty="0" smtClean="0"/>
              <a:t> Learning par-dessus </a:t>
            </a:r>
            <a:r>
              <a:rPr lang="fr-FR" dirty="0" err="1" smtClean="0"/>
              <a:t>Tensorflow</a:t>
            </a:r>
            <a:r>
              <a:rPr lang="fr-FR" dirty="0" smtClean="0"/>
              <a:t>, CNTK </a:t>
            </a:r>
            <a:r>
              <a:rPr lang="fr-FR" dirty="0"/>
              <a:t>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a été initialement écrite par François </a:t>
            </a:r>
            <a:r>
              <a:rPr lang="fr-FR" dirty="0" smtClean="0"/>
              <a:t>Chollet</a:t>
            </a:r>
          </a:p>
          <a:p>
            <a:pPr lvl="2"/>
            <a:r>
              <a:rPr lang="fr-FR" dirty="0" smtClean="0"/>
              <a:t>Salarié de Google</a:t>
            </a:r>
          </a:p>
          <a:p>
            <a:pPr lvl="1"/>
            <a:r>
              <a:rPr lang="fr-FR" dirty="0" smtClean="0"/>
              <a:t>Permet d'écrire des réseaux neuronaux simplement</a:t>
            </a:r>
          </a:p>
          <a:p>
            <a:pPr lvl="1"/>
            <a:r>
              <a:rPr lang="fr-FR" dirty="0" smtClean="0"/>
              <a:t>Permet de rendre le code </a:t>
            </a:r>
            <a:r>
              <a:rPr lang="fr-FR" dirty="0" err="1" smtClean="0"/>
              <a:t>TensorFlow</a:t>
            </a:r>
            <a:r>
              <a:rPr lang="fr-FR" dirty="0" smtClean="0"/>
              <a:t> portable vers CNTK 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Package </a:t>
            </a:r>
            <a:r>
              <a:rPr lang="fr-FR" dirty="0" err="1" smtClean="0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Conversion Keras - TF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récupérer l'</a:t>
            </a:r>
            <a:r>
              <a:rPr lang="fr-FR" dirty="0" err="1" smtClean="0"/>
              <a:t>Estimator</a:t>
            </a:r>
            <a:r>
              <a:rPr lang="fr-FR" dirty="0" smtClean="0"/>
              <a:t> TF depuis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err="1"/>
              <a:t>estimator</a:t>
            </a:r>
            <a:r>
              <a:rPr lang="fr-FR" dirty="0"/>
              <a:t> = </a:t>
            </a:r>
            <a:r>
              <a:rPr lang="fr-FR" dirty="0" err="1"/>
              <a:t>tf.keras.estimator.model_to_estimator</a:t>
            </a:r>
            <a:r>
              <a:rPr lang="fr-FR" dirty="0"/>
              <a:t>(model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005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Distribution légère</a:t>
            </a:r>
          </a:p>
          <a:p>
            <a:pPr lvl="1"/>
            <a:r>
              <a:rPr lang="fr-FR" dirty="0" smtClean="0"/>
              <a:t>Python</a:t>
            </a:r>
          </a:p>
          <a:p>
            <a:pPr lvl="1"/>
            <a:r>
              <a:rPr lang="fr-FR" dirty="0" smtClean="0"/>
              <a:t>C++</a:t>
            </a:r>
          </a:p>
          <a:p>
            <a:pPr lvl="1"/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iOS</a:t>
            </a:r>
          </a:p>
          <a:p>
            <a:pPr lvl="1"/>
            <a:r>
              <a:rPr lang="fr-FR" dirty="0" smtClean="0"/>
              <a:t>Travaille sur des fichiers </a:t>
            </a:r>
            <a:r>
              <a:rPr lang="fr-FR" dirty="0" err="1" smtClean="0"/>
              <a:t>tflite</a:t>
            </a:r>
            <a:endParaRPr lang="fr-FR" dirty="0" smtClean="0"/>
          </a:p>
          <a:p>
            <a:r>
              <a:rPr lang="fr-FR" dirty="0" smtClean="0"/>
              <a:t>Tensorflow.js</a:t>
            </a:r>
          </a:p>
          <a:p>
            <a:pPr lvl="1"/>
            <a:r>
              <a:rPr lang="fr-FR" dirty="0" smtClean="0"/>
              <a:t>Portage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Marche sur les navigateurs modernes</a:t>
            </a:r>
          </a:p>
        </p:txBody>
      </p:sp>
    </p:spTree>
    <p:extLst>
      <p:ext uri="{BB962C8B-B14F-4D97-AF65-F5344CB8AC3E}">
        <p14:creationId xmlns:p14="http://schemas.microsoft.com/office/powerpoint/2010/main" val="20650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sont souvent du type MLP</a:t>
            </a:r>
          </a:p>
          <a:p>
            <a:pPr lvl="1"/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Avec TF il est difficile de créer un </a:t>
            </a:r>
            <a:r>
              <a:rPr lang="fr-FR" dirty="0" err="1" smtClean="0"/>
              <a:t>Dataset</a:t>
            </a:r>
            <a:r>
              <a:rPr lang="fr-FR" dirty="0" smtClean="0"/>
              <a:t> et encore plus difficile de créer un </a:t>
            </a:r>
            <a:r>
              <a:rPr lang="fr-FR" dirty="0" err="1" smtClean="0"/>
              <a:t>Estimator</a:t>
            </a:r>
            <a:r>
              <a:rPr lang="fr-FR" dirty="0" smtClean="0"/>
              <a:t> basé sur des réseaux neuronaux</a:t>
            </a:r>
          </a:p>
          <a:p>
            <a:r>
              <a:rPr lang="fr-FR" dirty="0" smtClean="0"/>
              <a:t>Réseau CNN et CRNN</a:t>
            </a:r>
          </a:p>
          <a:p>
            <a:pPr lvl="1"/>
            <a:r>
              <a:rPr lang="fr-FR" dirty="0" err="1" smtClean="0"/>
              <a:t>Convulational</a:t>
            </a:r>
            <a:r>
              <a:rPr lang="fr-FR" dirty="0" smtClean="0"/>
              <a:t> (</a:t>
            </a:r>
            <a:r>
              <a:rPr lang="fr-FR" dirty="0" err="1" smtClean="0"/>
              <a:t>Recursive</a:t>
            </a:r>
            <a:r>
              <a:rPr lang="fr-FR" dirty="0" smtClean="0"/>
              <a:t>) </a:t>
            </a:r>
            <a:r>
              <a:rPr lang="fr-FR" dirty="0"/>
              <a:t>Neural Network</a:t>
            </a:r>
            <a:endParaRPr lang="fr-FR" dirty="0" smtClean="0"/>
          </a:p>
          <a:p>
            <a:pPr lvl="1"/>
            <a:r>
              <a:rPr lang="fr-FR" dirty="0" smtClean="0"/>
              <a:t>Avec TF il encore plus difficile de faire des réseaux </a:t>
            </a:r>
            <a:r>
              <a:rPr lang="fr-FR" dirty="0" err="1" smtClean="0"/>
              <a:t>circonvolutifs</a:t>
            </a:r>
            <a:endParaRPr lang="fr-FR" dirty="0" smtClean="0"/>
          </a:p>
          <a:p>
            <a:r>
              <a:rPr lang="fr-FR" dirty="0" err="1" smtClean="0"/>
              <a:t>Keras</a:t>
            </a:r>
            <a:r>
              <a:rPr lang="fr-FR" dirty="0" smtClean="0"/>
              <a:t> rends tout cela 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créer un MLP</a:t>
            </a:r>
          </a:p>
          <a:p>
            <a:r>
              <a:rPr lang="fr-FR" dirty="0" smtClean="0"/>
              <a:t>Dense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6984886" cy="20073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2858374"/>
            <a:ext cx="1816900" cy="35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d'activation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 smtClean="0"/>
              <a:t> (défaut)</a:t>
            </a:r>
          </a:p>
          <a:p>
            <a:r>
              <a:rPr lang="fr-FR" dirty="0" err="1" smtClean="0"/>
              <a:t>tanh</a:t>
            </a:r>
            <a:r>
              <a:rPr lang="fr-FR" dirty="0" smtClean="0"/>
              <a:t> (rapide), </a:t>
            </a:r>
            <a:r>
              <a:rPr lang="fr-FR" dirty="0" err="1" smtClean="0"/>
              <a:t>sigmoid</a:t>
            </a:r>
            <a:r>
              <a:rPr lang="fr-FR" dirty="0" smtClean="0"/>
              <a:t> (lent), </a:t>
            </a:r>
            <a:r>
              <a:rPr lang="fr-FR" dirty="0" err="1" smtClean="0"/>
              <a:t>hard_sigmoid</a:t>
            </a:r>
            <a:r>
              <a:rPr lang="fr-FR" dirty="0" smtClean="0"/>
              <a:t>(rapide)</a:t>
            </a:r>
          </a:p>
          <a:p>
            <a:r>
              <a:rPr lang="fr-FR" dirty="0" err="1"/>
              <a:t>x</a:t>
            </a:r>
            <a:r>
              <a:rPr lang="fr-FR" dirty="0" err="1" smtClean="0"/>
              <a:t>elu</a:t>
            </a:r>
            <a:endParaRPr lang="fr-FR" dirty="0" smtClean="0"/>
          </a:p>
          <a:p>
            <a:pPr lvl="1"/>
            <a:r>
              <a:rPr lang="fr-FR" dirty="0" smtClean="0"/>
              <a:t>Comme </a:t>
            </a:r>
            <a:r>
              <a:rPr lang="fr-FR" dirty="0" err="1" smtClean="0"/>
              <a:t>Linear</a:t>
            </a:r>
            <a:r>
              <a:rPr lang="fr-FR" dirty="0" smtClean="0"/>
              <a:t> mais renvoie une valeur atténuée en cas d'échec</a:t>
            </a:r>
          </a:p>
          <a:p>
            <a:r>
              <a:rPr lang="fr-FR" dirty="0" err="1" smtClean="0"/>
              <a:t>softmax</a:t>
            </a:r>
            <a:endParaRPr lang="fr-FR" dirty="0" smtClean="0"/>
          </a:p>
          <a:p>
            <a:pPr lvl="1"/>
            <a:r>
              <a:rPr lang="fr-FR" dirty="0" smtClean="0"/>
              <a:t>Exponentielle normalisée</a:t>
            </a:r>
          </a:p>
          <a:p>
            <a:pPr lvl="1"/>
            <a:r>
              <a:rPr lang="fr-FR" dirty="0" smtClean="0"/>
              <a:t>Utilisée pour le dernier layer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316" name="Picture 4" descr="RÃ©sultat de recherche d'images pour &quot;wiki softma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304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bias_initializer</a:t>
            </a:r>
            <a:endParaRPr lang="fr-FR" dirty="0" smtClean="0"/>
          </a:p>
          <a:p>
            <a:pPr lvl="1"/>
            <a:r>
              <a:rPr lang="fr-FR" dirty="0" smtClean="0"/>
              <a:t>Valeur initiale des poids</a:t>
            </a:r>
          </a:p>
          <a:p>
            <a:pPr lvl="1"/>
            <a:r>
              <a:rPr lang="fr-FR" dirty="0" smtClean="0"/>
              <a:t>Par défaut </a:t>
            </a:r>
            <a:r>
              <a:rPr lang="fr-FR" dirty="0" err="1" smtClean="0"/>
              <a:t>glorot_normal</a:t>
            </a:r>
            <a:endParaRPr lang="fr-FR" dirty="0" smtClean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 smtClean="0"/>
              <a:t>))</a:t>
            </a:r>
          </a:p>
          <a:p>
            <a:pPr lvl="1"/>
            <a:r>
              <a:rPr lang="fr-FR" dirty="0" err="1" smtClean="0"/>
              <a:t>fan_in</a:t>
            </a:r>
            <a:r>
              <a:rPr lang="fr-FR" dirty="0" smtClean="0"/>
              <a:t> = nb input du perceptron (</a:t>
            </a:r>
            <a:r>
              <a:rPr lang="fr-FR" dirty="0" err="1" smtClean="0"/>
              <a:t>tensor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fan_out</a:t>
            </a:r>
            <a:r>
              <a:rPr lang="fr-FR" dirty="0" smtClean="0"/>
              <a:t> = nb output</a:t>
            </a:r>
          </a:p>
          <a:p>
            <a:pPr lvl="1"/>
            <a:r>
              <a:rPr lang="fr-FR" dirty="0" smtClean="0"/>
              <a:t>Dans le cas d'une activation </a:t>
            </a:r>
            <a:r>
              <a:rPr lang="fr-FR" dirty="0" err="1" smtClean="0"/>
              <a:t>lineaire</a:t>
            </a:r>
            <a:endParaRPr lang="fr-FR" dirty="0" smtClean="0"/>
          </a:p>
          <a:p>
            <a:pPr lvl="1"/>
            <a:r>
              <a:rPr lang="fr-FR" dirty="0" smtClean="0"/>
              <a:t>ho=</a:t>
            </a:r>
            <a:r>
              <a:rPr lang="fr-FR" dirty="0" err="1"/>
              <a:t>w</a:t>
            </a:r>
            <a:r>
              <a:rPr lang="fr-FR" dirty="0" err="1" smtClean="0"/>
              <a:t>eight</a:t>
            </a:r>
            <a:r>
              <a:rPr lang="fr-FR" dirty="0" smtClean="0"/>
              <a:t>*x </a:t>
            </a:r>
            <a:r>
              <a:rPr lang="fr-FR" dirty="0"/>
              <a:t>+ </a:t>
            </a:r>
            <a:r>
              <a:rPr lang="fr-FR" dirty="0" err="1" smtClean="0"/>
              <a:t>bias</a:t>
            </a:r>
            <a:endParaRPr lang="fr-FR" dirty="0" smtClean="0"/>
          </a:p>
          <a:p>
            <a:r>
              <a:rPr lang="fr-FR" dirty="0" err="1" smtClean="0"/>
              <a:t>kernel_regularizer</a:t>
            </a:r>
            <a:r>
              <a:rPr lang="fr-FR" dirty="0" smtClean="0"/>
              <a:t> et </a:t>
            </a:r>
            <a:r>
              <a:rPr lang="fr-FR" dirty="0" err="1" smtClean="0"/>
              <a:t>bias_regularizer</a:t>
            </a:r>
            <a:endParaRPr lang="fr-FR" dirty="0" smtClean="0"/>
          </a:p>
          <a:p>
            <a:pPr lvl="1"/>
            <a:r>
              <a:rPr lang="fr-FR" dirty="0" smtClean="0"/>
              <a:t>Affecte des pénalités lors du changement de poids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 construit le réseaux de </a:t>
            </a:r>
            <a:r>
              <a:rPr lang="fr-FR" dirty="0" err="1" smtClean="0"/>
              <a:t>tensors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Optimizer</a:t>
            </a:r>
            <a:endParaRPr lang="fr-FR" dirty="0" smtClean="0"/>
          </a:p>
          <a:p>
            <a:pPr lvl="2"/>
            <a:r>
              <a:rPr lang="fr-FR" dirty="0" smtClean="0"/>
              <a:t>Algorithme de convergence du réseaux</a:t>
            </a:r>
          </a:p>
          <a:p>
            <a:pPr lvl="1"/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smtClean="0"/>
              <a:t>Méthode de calcul du </a:t>
            </a:r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err="1" smtClean="0"/>
              <a:t>mse</a:t>
            </a:r>
            <a:r>
              <a:rPr lang="fr-FR" dirty="0" smtClean="0"/>
              <a:t> : 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err="1" smtClean="0"/>
              <a:t>Metrics</a:t>
            </a:r>
            <a:endParaRPr lang="fr-FR" dirty="0" smtClean="0"/>
          </a:p>
          <a:p>
            <a:pPr lvl="2"/>
            <a:r>
              <a:rPr lang="fr-FR" dirty="0" err="1" smtClean="0"/>
              <a:t>Metrics</a:t>
            </a:r>
            <a:r>
              <a:rPr lang="fr-FR" dirty="0" smtClean="0"/>
              <a:t> pour les logs</a:t>
            </a:r>
          </a:p>
          <a:p>
            <a:pPr lvl="1"/>
            <a:r>
              <a:rPr lang="fr-FR" dirty="0" smtClean="0"/>
              <a:t>Exemple pour </a:t>
            </a:r>
            <a:r>
              <a:rPr lang="fr-FR" dirty="0" err="1" smtClean="0"/>
              <a:t>regressor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712349"/>
            <a:ext cx="3658245" cy="24414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5354452"/>
            <a:ext cx="4997143" cy="9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Associe le </a:t>
            </a:r>
            <a:r>
              <a:rPr lang="fr-FR" dirty="0" err="1" smtClean="0"/>
              <a:t>Dataset</a:t>
            </a:r>
            <a:r>
              <a:rPr lang="fr-FR" dirty="0" smtClean="0"/>
              <a:t> TF à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smtClean="0"/>
              <a:t>Entraine le model</a:t>
            </a:r>
          </a:p>
          <a:p>
            <a:pPr lvl="1"/>
            <a:r>
              <a:rPr lang="fr-FR" dirty="0" smtClean="0"/>
              <a:t>C'est </a:t>
            </a:r>
            <a:r>
              <a:rPr lang="fr-FR" dirty="0" err="1" smtClean="0"/>
              <a:t>tf.train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Il y aura 10 * 30 itérations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24" y="3786336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16330</TotalTime>
  <Words>662</Words>
  <Application>Microsoft Office PowerPoint</Application>
  <PresentationFormat>Affichage à l'écran 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Deep Learning</vt:lpstr>
      <vt:lpstr>MLP</vt:lpstr>
      <vt:lpstr>Fonctions d'activation</vt:lpstr>
      <vt:lpstr>Initializer</vt:lpstr>
      <vt:lpstr>Compile</vt:lpstr>
      <vt:lpstr>Fit</vt:lpstr>
      <vt:lpstr>Evolution de loss</vt:lpstr>
      <vt:lpstr>Evaluate</vt:lpstr>
      <vt:lpstr>Predict</vt:lpstr>
      <vt:lpstr>Solidification du modèle</vt:lpstr>
      <vt:lpstr>Solidification du modèle</vt:lpstr>
      <vt:lpstr>Keras et ScikitLearn</vt:lpstr>
      <vt:lpstr>Categorical Cross Entropy</vt:lpstr>
      <vt:lpstr>to_categorical</vt:lpstr>
      <vt:lpstr>Keras en Lazy Loading</vt:lpstr>
      <vt:lpstr>Randomisation</vt:lpstr>
      <vt:lpstr>Normalisation</vt:lpstr>
      <vt:lpstr>Conversion Keras - TF</vt:lpstr>
      <vt:lpstr>TensorFlow Lite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474</cp:revision>
  <dcterms:created xsi:type="dcterms:W3CDTF">2000-04-10T19:33:12Z</dcterms:created>
  <dcterms:modified xsi:type="dcterms:W3CDTF">2019-06-14T13:03:15Z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